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21599525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D2811-1EDC-49D1-8D1E-54495BE4D23D}" v="177" dt="2022-05-05T01:39:21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452" y="-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tao Xia" userId="00656719-52c1-4bd1-9eea-93cb8fe375f0" providerId="ADAL" clId="{4BBD2811-1EDC-49D1-8D1E-54495BE4D23D}"/>
    <pc:docChg chg="undo custSel addSld modSld">
      <pc:chgData name="Yantao Xia" userId="00656719-52c1-4bd1-9eea-93cb8fe375f0" providerId="ADAL" clId="{4BBD2811-1EDC-49D1-8D1E-54495BE4D23D}" dt="2022-05-06T07:21:18.386" v="955" actId="207"/>
      <pc:docMkLst>
        <pc:docMk/>
      </pc:docMkLst>
      <pc:sldChg chg="modSp mod">
        <pc:chgData name="Yantao Xia" userId="00656719-52c1-4bd1-9eea-93cb8fe375f0" providerId="ADAL" clId="{4BBD2811-1EDC-49D1-8D1E-54495BE4D23D}" dt="2022-02-13T22:51:28.475" v="40" actId="1076"/>
        <pc:sldMkLst>
          <pc:docMk/>
          <pc:sldMk cId="1612857236" sldId="257"/>
        </pc:sldMkLst>
        <pc:spChg chg="mo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4" creationId="{F12885DA-4682-4B0C-B0EA-A97E9ACF0306}"/>
          </ac:spMkLst>
        </pc:spChg>
        <pc:spChg chg="mo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5" creationId="{5EA1A234-6A5E-4CE4-AF21-1957D62D03A2}"/>
          </ac:spMkLst>
        </pc:spChg>
        <pc:spChg chg="mo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6" creationId="{3AA3A134-6E2E-4BA6-8BA2-E50C91164116}"/>
          </ac:spMkLst>
        </pc:spChg>
        <pc:spChg chg="mod or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7" creationId="{E41EDF6A-E404-4B87-93E7-0DF8A89542FA}"/>
          </ac:spMkLst>
        </pc:spChg>
        <pc:spChg chg="mod">
          <ac:chgData name="Yantao Xia" userId="00656719-52c1-4bd1-9eea-93cb8fe375f0" providerId="ADAL" clId="{4BBD2811-1EDC-49D1-8D1E-54495BE4D23D}" dt="2022-02-13T22:51:23.208" v="38" actId="14826"/>
          <ac:spMkLst>
            <pc:docMk/>
            <pc:sldMk cId="1612857236" sldId="257"/>
            <ac:spMk id="18" creationId="{1EEBB2D6-7677-43DA-863D-DE61C01F6DDB}"/>
          </ac:spMkLst>
        </pc:spChg>
        <pc:grpChg chg="mod">
          <ac:chgData name="Yantao Xia" userId="00656719-52c1-4bd1-9eea-93cb8fe375f0" providerId="ADAL" clId="{4BBD2811-1EDC-49D1-8D1E-54495BE4D23D}" dt="2022-02-13T22:51:25.732" v="39" actId="1076"/>
          <ac:grpSpMkLst>
            <pc:docMk/>
            <pc:sldMk cId="1612857236" sldId="257"/>
            <ac:grpSpMk id="19" creationId="{4F08D791-584A-43BF-B5A8-26A4BA1DB07A}"/>
          </ac:grpSpMkLst>
        </pc:grpChg>
        <pc:picChg chg="mod">
          <ac:chgData name="Yantao Xia" userId="00656719-52c1-4bd1-9eea-93cb8fe375f0" providerId="ADAL" clId="{4BBD2811-1EDC-49D1-8D1E-54495BE4D23D}" dt="2022-02-13T22:51:23.208" v="38" actId="14826"/>
          <ac:picMkLst>
            <pc:docMk/>
            <pc:sldMk cId="1612857236" sldId="257"/>
            <ac:picMk id="5" creationId="{A560DD35-922B-489B-B99F-96C5394B660F}"/>
          </ac:picMkLst>
        </pc:picChg>
        <pc:picChg chg="mod ord">
          <ac:chgData name="Yantao Xia" userId="00656719-52c1-4bd1-9eea-93cb8fe375f0" providerId="ADAL" clId="{4BBD2811-1EDC-49D1-8D1E-54495BE4D23D}" dt="2022-02-13T22:51:23.208" v="38" actId="14826"/>
          <ac:picMkLst>
            <pc:docMk/>
            <pc:sldMk cId="1612857236" sldId="257"/>
            <ac:picMk id="7" creationId="{15B766F3-19F6-492B-AF66-381D1BE48AED}"/>
          </ac:picMkLst>
        </pc:picChg>
        <pc:picChg chg="mod">
          <ac:chgData name="Yantao Xia" userId="00656719-52c1-4bd1-9eea-93cb8fe375f0" providerId="ADAL" clId="{4BBD2811-1EDC-49D1-8D1E-54495BE4D23D}" dt="2022-02-13T22:51:23.208" v="38" actId="14826"/>
          <ac:picMkLst>
            <pc:docMk/>
            <pc:sldMk cId="1612857236" sldId="257"/>
            <ac:picMk id="9" creationId="{0C0F9DA5-95A4-4442-B191-E2239C993C05}"/>
          </ac:picMkLst>
        </pc:picChg>
        <pc:picChg chg="mod">
          <ac:chgData name="Yantao Xia" userId="00656719-52c1-4bd1-9eea-93cb8fe375f0" providerId="ADAL" clId="{4BBD2811-1EDC-49D1-8D1E-54495BE4D23D}" dt="2022-02-13T22:51:23.208" v="38" actId="14826"/>
          <ac:picMkLst>
            <pc:docMk/>
            <pc:sldMk cId="1612857236" sldId="257"/>
            <ac:picMk id="11" creationId="{D531C496-2725-43D6-A0DC-2746851CB583}"/>
          </ac:picMkLst>
        </pc:picChg>
        <pc:picChg chg="mod">
          <ac:chgData name="Yantao Xia" userId="00656719-52c1-4bd1-9eea-93cb8fe375f0" providerId="ADAL" clId="{4BBD2811-1EDC-49D1-8D1E-54495BE4D23D}" dt="2022-02-13T22:51:28.475" v="40" actId="1076"/>
          <ac:picMkLst>
            <pc:docMk/>
            <pc:sldMk cId="1612857236" sldId="257"/>
            <ac:picMk id="13" creationId="{5B14EE2B-2583-4258-83EA-1F57B73F9B91}"/>
          </ac:picMkLst>
        </pc:picChg>
      </pc:sldChg>
      <pc:sldChg chg="addSp delSp modSp new mod">
        <pc:chgData name="Yantao Xia" userId="00656719-52c1-4bd1-9eea-93cb8fe375f0" providerId="ADAL" clId="{4BBD2811-1EDC-49D1-8D1E-54495BE4D23D}" dt="2022-03-17T02:00:58.313" v="52" actId="207"/>
        <pc:sldMkLst>
          <pc:docMk/>
          <pc:sldMk cId="2245365360" sldId="258"/>
        </pc:sldMkLst>
        <pc:spChg chg="del">
          <ac:chgData name="Yantao Xia" userId="00656719-52c1-4bd1-9eea-93cb8fe375f0" providerId="ADAL" clId="{4BBD2811-1EDC-49D1-8D1E-54495BE4D23D}" dt="2022-03-17T01:59:41.462" v="42" actId="478"/>
          <ac:spMkLst>
            <pc:docMk/>
            <pc:sldMk cId="2245365360" sldId="258"/>
            <ac:spMk id="2" creationId="{900FE12A-7459-4609-AB57-CAAFCC21338A}"/>
          </ac:spMkLst>
        </pc:spChg>
        <pc:spChg chg="del">
          <ac:chgData name="Yantao Xia" userId="00656719-52c1-4bd1-9eea-93cb8fe375f0" providerId="ADAL" clId="{4BBD2811-1EDC-49D1-8D1E-54495BE4D23D}" dt="2022-03-17T01:59:41.462" v="42" actId="478"/>
          <ac:spMkLst>
            <pc:docMk/>
            <pc:sldMk cId="2245365360" sldId="258"/>
            <ac:spMk id="3" creationId="{58587AF9-0835-4172-8C25-10ED7DC4B5F5}"/>
          </ac:spMkLst>
        </pc:spChg>
        <pc:spChg chg="add mod">
          <ac:chgData name="Yantao Xia" userId="00656719-52c1-4bd1-9eea-93cb8fe375f0" providerId="ADAL" clId="{4BBD2811-1EDC-49D1-8D1E-54495BE4D23D}" dt="2022-03-17T01:59:56.808" v="45" actId="207"/>
          <ac:spMkLst>
            <pc:docMk/>
            <pc:sldMk cId="2245365360" sldId="258"/>
            <ac:spMk id="4" creationId="{8EE5EAA8-A63B-4B71-A516-19031D48AD3D}"/>
          </ac:spMkLst>
        </pc:spChg>
        <pc:spChg chg="add mod">
          <ac:chgData name="Yantao Xia" userId="00656719-52c1-4bd1-9eea-93cb8fe375f0" providerId="ADAL" clId="{4BBD2811-1EDC-49D1-8D1E-54495BE4D23D}" dt="2022-03-17T02:00:58.313" v="52" actId="207"/>
          <ac:spMkLst>
            <pc:docMk/>
            <pc:sldMk cId="2245365360" sldId="258"/>
            <ac:spMk id="5" creationId="{C3447692-DB67-4ABB-AA80-6EDBBD40CF81}"/>
          </ac:spMkLst>
        </pc:spChg>
      </pc:sldChg>
      <pc:sldChg chg="addSp delSp modSp new mod">
        <pc:chgData name="Yantao Xia" userId="00656719-52c1-4bd1-9eea-93cb8fe375f0" providerId="ADAL" clId="{4BBD2811-1EDC-49D1-8D1E-54495BE4D23D}" dt="2022-05-06T07:21:18.386" v="955" actId="207"/>
        <pc:sldMkLst>
          <pc:docMk/>
          <pc:sldMk cId="3234881607" sldId="259"/>
        </pc:sldMkLst>
        <pc:spChg chg="del">
          <ac:chgData name="Yantao Xia" userId="00656719-52c1-4bd1-9eea-93cb8fe375f0" providerId="ADAL" clId="{4BBD2811-1EDC-49D1-8D1E-54495BE4D23D}" dt="2022-03-17T06:20:36.977" v="54" actId="478"/>
          <ac:spMkLst>
            <pc:docMk/>
            <pc:sldMk cId="3234881607" sldId="259"/>
            <ac:spMk id="2" creationId="{501DC925-F22D-4F1B-ABD1-DD73BF964E67}"/>
          </ac:spMkLst>
        </pc:spChg>
        <pc:spChg chg="del">
          <ac:chgData name="Yantao Xia" userId="00656719-52c1-4bd1-9eea-93cb8fe375f0" providerId="ADAL" clId="{4BBD2811-1EDC-49D1-8D1E-54495BE4D23D}" dt="2022-03-17T06:20:36.977" v="54" actId="478"/>
          <ac:spMkLst>
            <pc:docMk/>
            <pc:sldMk cId="3234881607" sldId="259"/>
            <ac:spMk id="3" creationId="{180B477E-4A97-42A3-AA13-F15A0B25C718}"/>
          </ac:spMkLst>
        </pc:spChg>
        <pc:spChg chg="add del mod">
          <ac:chgData name="Yantao Xia" userId="00656719-52c1-4bd1-9eea-93cb8fe375f0" providerId="ADAL" clId="{4BBD2811-1EDC-49D1-8D1E-54495BE4D23D}" dt="2022-05-05T01:37:47.372" v="789" actId="478"/>
          <ac:spMkLst>
            <pc:docMk/>
            <pc:sldMk cId="3234881607" sldId="259"/>
            <ac:spMk id="20" creationId="{7F9276D7-41EC-F352-4679-53BFD1E7DF5B}"/>
          </ac:spMkLst>
        </pc:spChg>
        <pc:spChg chg="add del mod topLvl">
          <ac:chgData name="Yantao Xia" userId="00656719-52c1-4bd1-9eea-93cb8fe375f0" providerId="ADAL" clId="{4BBD2811-1EDC-49D1-8D1E-54495BE4D23D}" dt="2022-05-03T00:18:07.650" v="680" actId="14100"/>
          <ac:spMkLst>
            <pc:docMk/>
            <pc:sldMk cId="3234881607" sldId="259"/>
            <ac:spMk id="27" creationId="{A124E253-8922-44F1-9C0E-71930CED4DE5}"/>
          </ac:spMkLst>
        </pc:spChg>
        <pc:spChg chg="add del mod">
          <ac:chgData name="Yantao Xia" userId="00656719-52c1-4bd1-9eea-93cb8fe375f0" providerId="ADAL" clId="{4BBD2811-1EDC-49D1-8D1E-54495BE4D23D}" dt="2022-03-17T06:29:38.810" v="140" actId="478"/>
          <ac:spMkLst>
            <pc:docMk/>
            <pc:sldMk cId="3234881607" sldId="259"/>
            <ac:spMk id="28" creationId="{74BF300F-2FF7-4149-B59A-9FF8E03E429C}"/>
          </ac:spMkLst>
        </pc:spChg>
        <pc:spChg chg="add mod topLvl">
          <ac:chgData name="Yantao Xia" userId="00656719-52c1-4bd1-9eea-93cb8fe375f0" providerId="ADAL" clId="{4BBD2811-1EDC-49D1-8D1E-54495BE4D23D}" dt="2022-05-03T00:18:27.997" v="685" actId="164"/>
          <ac:spMkLst>
            <pc:docMk/>
            <pc:sldMk cId="3234881607" sldId="259"/>
            <ac:spMk id="29" creationId="{D80E2CA2-1BBF-424C-8DE0-921561F34C31}"/>
          </ac:spMkLst>
        </pc:spChg>
        <pc:spChg chg="add mod topLvl">
          <ac:chgData name="Yantao Xia" userId="00656719-52c1-4bd1-9eea-93cb8fe375f0" providerId="ADAL" clId="{4BBD2811-1EDC-49D1-8D1E-54495BE4D23D}" dt="2022-05-03T00:18:32.956" v="686" actId="164"/>
          <ac:spMkLst>
            <pc:docMk/>
            <pc:sldMk cId="3234881607" sldId="259"/>
            <ac:spMk id="30" creationId="{18A298E0-CB7C-4D92-AF44-995AB6FE4772}"/>
          </ac:spMkLst>
        </pc:spChg>
        <pc:spChg chg="add mod topLvl">
          <ac:chgData name="Yantao Xia" userId="00656719-52c1-4bd1-9eea-93cb8fe375f0" providerId="ADAL" clId="{4BBD2811-1EDC-49D1-8D1E-54495BE4D23D}" dt="2022-05-03T00:18:36.313" v="687" actId="164"/>
          <ac:spMkLst>
            <pc:docMk/>
            <pc:sldMk cId="3234881607" sldId="259"/>
            <ac:spMk id="31" creationId="{4E88929C-64A9-439E-9145-8FC48C6E7BFE}"/>
          </ac:spMkLst>
        </pc:spChg>
        <pc:spChg chg="add del mod topLvl">
          <ac:chgData name="Yantao Xia" userId="00656719-52c1-4bd1-9eea-93cb8fe375f0" providerId="ADAL" clId="{4BBD2811-1EDC-49D1-8D1E-54495BE4D23D}" dt="2022-03-20T07:56:24.158" v="378" actId="478"/>
          <ac:spMkLst>
            <pc:docMk/>
            <pc:sldMk cId="3234881607" sldId="259"/>
            <ac:spMk id="32" creationId="{C441EFDE-67FE-49C4-827A-5C8371AED916}"/>
          </ac:spMkLst>
        </pc:spChg>
        <pc:spChg chg="add del mod">
          <ac:chgData name="Yantao Xia" userId="00656719-52c1-4bd1-9eea-93cb8fe375f0" providerId="ADAL" clId="{4BBD2811-1EDC-49D1-8D1E-54495BE4D23D}" dt="2022-03-17T06:57:31.508" v="254"/>
          <ac:spMkLst>
            <pc:docMk/>
            <pc:sldMk cId="3234881607" sldId="259"/>
            <ac:spMk id="34" creationId="{E6C3AAA4-A6FF-43E4-AC09-B5D90FC6CD04}"/>
          </ac:spMkLst>
        </pc:spChg>
        <pc:spChg chg="mod topLvl">
          <ac:chgData name="Yantao Xia" userId="00656719-52c1-4bd1-9eea-93cb8fe375f0" providerId="ADAL" clId="{4BBD2811-1EDC-49D1-8D1E-54495BE4D23D}" dt="2022-05-05T01:28:28.291" v="758" actId="403"/>
          <ac:spMkLst>
            <pc:docMk/>
            <pc:sldMk cId="3234881607" sldId="259"/>
            <ac:spMk id="35" creationId="{1E26B067-402B-400B-EE7D-C7C3270F6DBC}"/>
          </ac:spMkLst>
        </pc:spChg>
        <pc:spChg chg="mod topLvl">
          <ac:chgData name="Yantao Xia" userId="00656719-52c1-4bd1-9eea-93cb8fe375f0" providerId="ADAL" clId="{4BBD2811-1EDC-49D1-8D1E-54495BE4D23D}" dt="2022-05-05T01:28:37.255" v="762" actId="1076"/>
          <ac:spMkLst>
            <pc:docMk/>
            <pc:sldMk cId="3234881607" sldId="259"/>
            <ac:spMk id="42" creationId="{F19950EC-7DC5-460F-5A1A-28B49FAC7817}"/>
          </ac:spMkLst>
        </pc:spChg>
        <pc:spChg chg="mod topLvl">
          <ac:chgData name="Yantao Xia" userId="00656719-52c1-4bd1-9eea-93cb8fe375f0" providerId="ADAL" clId="{4BBD2811-1EDC-49D1-8D1E-54495BE4D23D}" dt="2022-05-05T01:28:28.291" v="758" actId="403"/>
          <ac:spMkLst>
            <pc:docMk/>
            <pc:sldMk cId="3234881607" sldId="259"/>
            <ac:spMk id="45" creationId="{959631E2-D590-063F-CE61-7F5B5157B716}"/>
          </ac:spMkLst>
        </pc:spChg>
        <pc:spChg chg="mod topLvl">
          <ac:chgData name="Yantao Xia" userId="00656719-52c1-4bd1-9eea-93cb8fe375f0" providerId="ADAL" clId="{4BBD2811-1EDC-49D1-8D1E-54495BE4D23D}" dt="2022-05-05T01:28:28.291" v="758" actId="403"/>
          <ac:spMkLst>
            <pc:docMk/>
            <pc:sldMk cId="3234881607" sldId="259"/>
            <ac:spMk id="48" creationId="{B24C310D-9758-9B92-8215-EF975ABE85C5}"/>
          </ac:spMkLst>
        </pc:spChg>
        <pc:spChg chg="add mod">
          <ac:chgData name="Yantao Xia" userId="00656719-52c1-4bd1-9eea-93cb8fe375f0" providerId="ADAL" clId="{4BBD2811-1EDC-49D1-8D1E-54495BE4D23D}" dt="2022-05-06T07:21:12.030" v="900" actId="207"/>
          <ac:spMkLst>
            <pc:docMk/>
            <pc:sldMk cId="3234881607" sldId="259"/>
            <ac:spMk id="50" creationId="{0406C1DE-0920-7D48-A7F7-54926FBB85BF}"/>
          </ac:spMkLst>
        </pc:spChg>
        <pc:spChg chg="add mod">
          <ac:chgData name="Yantao Xia" userId="00656719-52c1-4bd1-9eea-93cb8fe375f0" providerId="ADAL" clId="{4BBD2811-1EDC-49D1-8D1E-54495BE4D23D}" dt="2022-05-06T07:21:18.386" v="955" actId="207"/>
          <ac:spMkLst>
            <pc:docMk/>
            <pc:sldMk cId="3234881607" sldId="259"/>
            <ac:spMk id="51" creationId="{1A754372-4D99-E938-84B9-E366B5216428}"/>
          </ac:spMkLst>
        </pc:spChg>
        <pc:grpChg chg="add mod">
          <ac:chgData name="Yantao Xia" userId="00656719-52c1-4bd1-9eea-93cb8fe375f0" providerId="ADAL" clId="{4BBD2811-1EDC-49D1-8D1E-54495BE4D23D}" dt="2022-05-05T01:28:28.291" v="758" actId="403"/>
          <ac:grpSpMkLst>
            <pc:docMk/>
            <pc:sldMk cId="3234881607" sldId="259"/>
            <ac:grpSpMk id="2" creationId="{A58C55D0-DDFB-9556-9CEB-B6DB7D69B949}"/>
          </ac:grpSpMkLst>
        </pc:grpChg>
        <pc:grpChg chg="add mod">
          <ac:chgData name="Yantao Xia" userId="00656719-52c1-4bd1-9eea-93cb8fe375f0" providerId="ADAL" clId="{4BBD2811-1EDC-49D1-8D1E-54495BE4D23D}" dt="2022-05-03T00:17:52.405" v="678" actId="164"/>
          <ac:grpSpMkLst>
            <pc:docMk/>
            <pc:sldMk cId="3234881607" sldId="259"/>
            <ac:grpSpMk id="2" creationId="{B79BA72F-B13A-4BE2-BC62-AB2B1F49DB1A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3" creationId="{EC50B38F-D90A-44DC-BFDD-4E7629E4FD6F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4" creationId="{DB1614F0-A0B6-4BA7-99EA-DEB4BEF38C45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5" creationId="{C0680704-5D9C-4125-868E-27D4B21AEF73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6" creationId="{2119B77C-D3F8-4A66-AFA2-2DF6D84B7132}"/>
          </ac:grpSpMkLst>
        </pc:grpChg>
        <pc:grpChg chg="add mod">
          <ac:chgData name="Yantao Xia" userId="00656719-52c1-4bd1-9eea-93cb8fe375f0" providerId="ADAL" clId="{4BBD2811-1EDC-49D1-8D1E-54495BE4D23D}" dt="2022-05-03T00:21:03.702" v="724" actId="164"/>
          <ac:grpSpMkLst>
            <pc:docMk/>
            <pc:sldMk cId="3234881607" sldId="259"/>
            <ac:grpSpMk id="16" creationId="{DF36E935-6A62-4EA7-9D35-FDF822226A06}"/>
          </ac:grpSpMkLst>
        </pc:grpChg>
        <pc:grpChg chg="add del mod">
          <ac:chgData name="Yantao Xia" userId="00656719-52c1-4bd1-9eea-93cb8fe375f0" providerId="ADAL" clId="{4BBD2811-1EDC-49D1-8D1E-54495BE4D23D}" dt="2022-05-05T01:26:12.621" v="730" actId="165"/>
          <ac:grpSpMkLst>
            <pc:docMk/>
            <pc:sldMk cId="3234881607" sldId="259"/>
            <ac:grpSpMk id="22" creationId="{5887182D-506E-AA38-6187-B0FAAC2A7DA5}"/>
          </ac:grpSpMkLst>
        </pc:grpChg>
        <pc:grpChg chg="del mod topLvl">
          <ac:chgData name="Yantao Xia" userId="00656719-52c1-4bd1-9eea-93cb8fe375f0" providerId="ADAL" clId="{4BBD2811-1EDC-49D1-8D1E-54495BE4D23D}" dt="2022-05-05T01:26:35.849" v="736" actId="165"/>
          <ac:grpSpMkLst>
            <pc:docMk/>
            <pc:sldMk cId="3234881607" sldId="259"/>
            <ac:grpSpMk id="24" creationId="{0ED95034-B098-25B3-1FA0-0AE295C090E3}"/>
          </ac:grpSpMkLst>
        </pc:grpChg>
        <pc:grpChg chg="add del mod">
          <ac:chgData name="Yantao Xia" userId="00656719-52c1-4bd1-9eea-93cb8fe375f0" providerId="ADAL" clId="{4BBD2811-1EDC-49D1-8D1E-54495BE4D23D}" dt="2022-03-17T06:32:12.676" v="242" actId="165"/>
          <ac:grpSpMkLst>
            <pc:docMk/>
            <pc:sldMk cId="3234881607" sldId="259"/>
            <ac:grpSpMk id="26" creationId="{660B2B83-D78C-4A51-84A6-77FCD9CF4055}"/>
          </ac:grpSpMkLst>
        </pc:grpChg>
        <pc:grpChg chg="del mod topLvl">
          <ac:chgData name="Yantao Xia" userId="00656719-52c1-4bd1-9eea-93cb8fe375f0" providerId="ADAL" clId="{4BBD2811-1EDC-49D1-8D1E-54495BE4D23D}" dt="2022-05-05T01:26:35.849" v="736" actId="165"/>
          <ac:grpSpMkLst>
            <pc:docMk/>
            <pc:sldMk cId="3234881607" sldId="259"/>
            <ac:grpSpMk id="26" creationId="{6BE99F13-85E7-7BA7-2FC7-049EB5D9F25D}"/>
          </ac:grpSpMkLst>
        </pc:grpChg>
        <pc:grpChg chg="del mod topLvl">
          <ac:chgData name="Yantao Xia" userId="00656719-52c1-4bd1-9eea-93cb8fe375f0" providerId="ADAL" clId="{4BBD2811-1EDC-49D1-8D1E-54495BE4D23D}" dt="2022-05-05T01:26:35.849" v="736" actId="165"/>
          <ac:grpSpMkLst>
            <pc:docMk/>
            <pc:sldMk cId="3234881607" sldId="259"/>
            <ac:grpSpMk id="28" creationId="{1666F35E-82A0-B7DE-3E9A-F63D54FC768F}"/>
          </ac:grpSpMkLst>
        </pc:grpChg>
        <pc:grpChg chg="del mod topLvl">
          <ac:chgData name="Yantao Xia" userId="00656719-52c1-4bd1-9eea-93cb8fe375f0" providerId="ADAL" clId="{4BBD2811-1EDC-49D1-8D1E-54495BE4D23D}" dt="2022-05-05T01:26:35.849" v="736" actId="165"/>
          <ac:grpSpMkLst>
            <pc:docMk/>
            <pc:sldMk cId="3234881607" sldId="259"/>
            <ac:grpSpMk id="32" creationId="{E954C02A-D99F-779C-5CE8-0F27FD3BE658}"/>
          </ac:grpSpMkLst>
        </pc:grpChg>
        <pc:grpChg chg="add del mod">
          <ac:chgData name="Yantao Xia" userId="00656719-52c1-4bd1-9eea-93cb8fe375f0" providerId="ADAL" clId="{4BBD2811-1EDC-49D1-8D1E-54495BE4D23D}" dt="2022-03-18T01:33:10.251" v="310" actId="165"/>
          <ac:grpSpMkLst>
            <pc:docMk/>
            <pc:sldMk cId="3234881607" sldId="259"/>
            <ac:grpSpMk id="33" creationId="{F513666E-076C-45FE-B90D-BBABAD9BE977}"/>
          </ac:grpSpMkLst>
        </pc:grpChg>
        <pc:grpChg chg="add del mod">
          <ac:chgData name="Yantao Xia" userId="00656719-52c1-4bd1-9eea-93cb8fe375f0" providerId="ADAL" clId="{4BBD2811-1EDC-49D1-8D1E-54495BE4D23D}" dt="2022-05-03T00:17:35.188" v="674" actId="165"/>
          <ac:grpSpMkLst>
            <pc:docMk/>
            <pc:sldMk cId="3234881607" sldId="259"/>
            <ac:grpSpMk id="39" creationId="{B042FDA4-040B-4B64-A8E5-B872BA78E820}"/>
          </ac:grpSpMkLst>
        </pc:grpChg>
        <pc:grpChg chg="add mod">
          <ac:chgData name="Yantao Xia" userId="00656719-52c1-4bd1-9eea-93cb8fe375f0" providerId="ADAL" clId="{4BBD2811-1EDC-49D1-8D1E-54495BE4D23D}" dt="2022-05-05T01:39:21.390" v="838" actId="164"/>
          <ac:grpSpMkLst>
            <pc:docMk/>
            <pc:sldMk cId="3234881607" sldId="259"/>
            <ac:grpSpMk id="52" creationId="{9777CA58-EDD1-B980-18AC-614E86C5243E}"/>
          </ac:grpSpMkLst>
        </pc:grpChg>
        <pc:picChg chg="add del">
          <ac:chgData name="Yantao Xia" userId="00656719-52c1-4bd1-9eea-93cb8fe375f0" providerId="ADAL" clId="{4BBD2811-1EDC-49D1-8D1E-54495BE4D23D}" dt="2022-04-18T01:57:10.546" v="380" actId="22"/>
          <ac:picMkLst>
            <pc:docMk/>
            <pc:sldMk cId="3234881607" sldId="259"/>
            <ac:picMk id="3" creationId="{B66F11E2-28F5-4CC7-90D4-DDF77CE544AF}"/>
          </ac:picMkLst>
        </pc:picChg>
        <pc:picChg chg="add del mod">
          <ac:chgData name="Yantao Xia" userId="00656719-52c1-4bd1-9eea-93cb8fe375f0" providerId="ADAL" clId="{4BBD2811-1EDC-49D1-8D1E-54495BE4D23D}" dt="2022-03-17T06:21:07.721" v="57" actId="478"/>
          <ac:picMkLst>
            <pc:docMk/>
            <pc:sldMk cId="3234881607" sldId="259"/>
            <ac:picMk id="5" creationId="{D5473059-60AF-46DA-BB14-F8F97C8027E9}"/>
          </ac:picMkLst>
        </pc:picChg>
        <pc:picChg chg="add del">
          <ac:chgData name="Yantao Xia" userId="00656719-52c1-4bd1-9eea-93cb8fe375f0" providerId="ADAL" clId="{4BBD2811-1EDC-49D1-8D1E-54495BE4D23D}" dt="2022-03-17T06:21:09.414" v="59" actId="22"/>
          <ac:picMkLst>
            <pc:docMk/>
            <pc:sldMk cId="3234881607" sldId="259"/>
            <ac:picMk id="7" creationId="{A0A7A66B-5BDC-4619-9153-9FA7CBF09E76}"/>
          </ac:picMkLst>
        </pc:picChg>
        <pc:picChg chg="add del mod topLvl modCrop">
          <ac:chgData name="Yantao Xia" userId="00656719-52c1-4bd1-9eea-93cb8fe375f0" providerId="ADAL" clId="{4BBD2811-1EDC-49D1-8D1E-54495BE4D23D}" dt="2022-03-18T01:34:26.669" v="328" actId="478"/>
          <ac:picMkLst>
            <pc:docMk/>
            <pc:sldMk cId="3234881607" sldId="259"/>
            <ac:picMk id="9" creationId="{20036D40-177D-4DC3-BEEE-B8869A956112}"/>
          </ac:picMkLst>
        </pc:picChg>
        <pc:picChg chg="add mod">
          <ac:chgData name="Yantao Xia" userId="00656719-52c1-4bd1-9eea-93cb8fe375f0" providerId="ADAL" clId="{4BBD2811-1EDC-49D1-8D1E-54495BE4D23D}" dt="2022-05-05T01:39:21.390" v="838" actId="164"/>
          <ac:picMkLst>
            <pc:docMk/>
            <pc:sldMk cId="3234881607" sldId="259"/>
            <ac:picMk id="9" creationId="{910189EF-9DF4-B64F-56B2-FD8D77DED3AF}"/>
          </ac:picMkLst>
        </pc:picChg>
        <pc:picChg chg="add mod topLvl">
          <ac:chgData name="Yantao Xia" userId="00656719-52c1-4bd1-9eea-93cb8fe375f0" providerId="ADAL" clId="{4BBD2811-1EDC-49D1-8D1E-54495BE4D23D}" dt="2022-05-03T00:18:02.346" v="679" actId="164"/>
          <ac:picMkLst>
            <pc:docMk/>
            <pc:sldMk cId="3234881607" sldId="259"/>
            <ac:picMk id="11" creationId="{D94DC0AC-04A7-4051-9054-C35A606C410E}"/>
          </ac:picMkLst>
        </pc:picChg>
        <pc:picChg chg="add del mod">
          <ac:chgData name="Yantao Xia" userId="00656719-52c1-4bd1-9eea-93cb8fe375f0" providerId="ADAL" clId="{4BBD2811-1EDC-49D1-8D1E-54495BE4D23D}" dt="2022-03-17T06:22:45.160" v="78" actId="22"/>
          <ac:picMkLst>
            <pc:docMk/>
            <pc:sldMk cId="3234881607" sldId="259"/>
            <ac:picMk id="13" creationId="{2A81C969-D8AE-40DA-B1E0-248578752246}"/>
          </ac:picMkLst>
        </pc:picChg>
        <pc:picChg chg="add mod topLvl modCrop">
          <ac:chgData name="Yantao Xia" userId="00656719-52c1-4bd1-9eea-93cb8fe375f0" providerId="ADAL" clId="{4BBD2811-1EDC-49D1-8D1E-54495BE4D23D}" dt="2022-05-03T00:19:00.470" v="690" actId="1076"/>
          <ac:picMkLst>
            <pc:docMk/>
            <pc:sldMk cId="3234881607" sldId="259"/>
            <ac:picMk id="15" creationId="{C734E800-767A-47BF-8EA8-026B5BCB7040}"/>
          </ac:picMkLst>
        </pc:picChg>
        <pc:picChg chg="add mod topLvl modCrop">
          <ac:chgData name="Yantao Xia" userId="00656719-52c1-4bd1-9eea-93cb8fe375f0" providerId="ADAL" clId="{4BBD2811-1EDC-49D1-8D1E-54495BE4D23D}" dt="2022-05-03T00:18:32.956" v="686" actId="164"/>
          <ac:picMkLst>
            <pc:docMk/>
            <pc:sldMk cId="3234881607" sldId="259"/>
            <ac:picMk id="17" creationId="{A358A9D7-085F-4672-99D3-6870C4D8A9B5}"/>
          </ac:picMkLst>
        </pc:picChg>
        <pc:picChg chg="add mod topLvl">
          <ac:chgData name="Yantao Xia" userId="00656719-52c1-4bd1-9eea-93cb8fe375f0" providerId="ADAL" clId="{4BBD2811-1EDC-49D1-8D1E-54495BE4D23D}" dt="2022-05-03T00:18:32.956" v="686" actId="164"/>
          <ac:picMkLst>
            <pc:docMk/>
            <pc:sldMk cId="3234881607" sldId="259"/>
            <ac:picMk id="19" creationId="{3BB1B9F2-15DD-42CD-88E5-773846D007ED}"/>
          </ac:picMkLst>
        </pc:picChg>
        <pc:picChg chg="add mod topLvl modCrop">
          <ac:chgData name="Yantao Xia" userId="00656719-52c1-4bd1-9eea-93cb8fe375f0" providerId="ADAL" clId="{4BBD2811-1EDC-49D1-8D1E-54495BE4D23D}" dt="2022-05-03T00:18:36.313" v="687" actId="164"/>
          <ac:picMkLst>
            <pc:docMk/>
            <pc:sldMk cId="3234881607" sldId="259"/>
            <ac:picMk id="21" creationId="{0803E057-21D2-42B7-BC3A-AF67F06CF56D}"/>
          </ac:picMkLst>
        </pc:picChg>
        <pc:picChg chg="add mod topLvl">
          <ac:chgData name="Yantao Xia" userId="00656719-52c1-4bd1-9eea-93cb8fe375f0" providerId="ADAL" clId="{4BBD2811-1EDC-49D1-8D1E-54495BE4D23D}" dt="2022-05-03T00:18:36.313" v="687" actId="164"/>
          <ac:picMkLst>
            <pc:docMk/>
            <pc:sldMk cId="3234881607" sldId="259"/>
            <ac:picMk id="23" creationId="{F04381EB-35D5-4CED-9B89-9C980F13FDC1}"/>
          </ac:picMkLst>
        </pc:picChg>
        <pc:picChg chg="add del mod topLvl">
          <ac:chgData name="Yantao Xia" userId="00656719-52c1-4bd1-9eea-93cb8fe375f0" providerId="ADAL" clId="{4BBD2811-1EDC-49D1-8D1E-54495BE4D23D}" dt="2022-03-18T01:33:16.712" v="311" actId="478"/>
          <ac:picMkLst>
            <pc:docMk/>
            <pc:sldMk cId="3234881607" sldId="259"/>
            <ac:picMk id="25" creationId="{C94AB3D9-F6B6-4337-A35D-D544894107A0}"/>
          </ac:picMkLst>
        </pc:picChg>
        <pc:picChg chg="add mod topLvl">
          <ac:chgData name="Yantao Xia" userId="00656719-52c1-4bd1-9eea-93cb8fe375f0" providerId="ADAL" clId="{4BBD2811-1EDC-49D1-8D1E-54495BE4D23D}" dt="2022-05-03T00:18:27.997" v="685" actId="164"/>
          <ac:picMkLst>
            <pc:docMk/>
            <pc:sldMk cId="3234881607" sldId="259"/>
            <ac:picMk id="36" creationId="{A9AD0370-9A07-426B-B553-F446070BD14B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37" creationId="{69682C99-99F7-DC2A-DF2A-CE88A18184C6}"/>
          </ac:picMkLst>
        </pc:picChg>
        <pc:picChg chg="add mod topLvl modCrop">
          <ac:chgData name="Yantao Xia" userId="00656719-52c1-4bd1-9eea-93cb8fe375f0" providerId="ADAL" clId="{4BBD2811-1EDC-49D1-8D1E-54495BE4D23D}" dt="2022-05-03T00:18:53.424" v="689" actId="1076"/>
          <ac:picMkLst>
            <pc:docMk/>
            <pc:sldMk cId="3234881607" sldId="259"/>
            <ac:picMk id="38" creationId="{4651B869-7CCB-4429-9AE0-3A2D86762E9C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39" creationId="{AC196983-51D8-C86C-BCD1-D5AA5DD81C2D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0" creationId="{AE0D5519-1465-62B8-59FD-3B6903AE2692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1" creationId="{DF348AE7-35A0-B876-4176-8AD9F5FB778F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3" creationId="{A807F567-B671-7E6F-3748-548B653E1DAD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4" creationId="{F8D182BF-E966-0425-0D59-2AB198882229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6" creationId="{FC4A97E2-8498-67AF-9E12-309FD40D52EE}"/>
          </ac:picMkLst>
        </pc:picChg>
        <pc:picChg chg="mod topLvl">
          <ac:chgData name="Yantao Xia" userId="00656719-52c1-4bd1-9eea-93cb8fe375f0" providerId="ADAL" clId="{4BBD2811-1EDC-49D1-8D1E-54495BE4D23D}" dt="2022-05-05T01:28:28.291" v="758" actId="403"/>
          <ac:picMkLst>
            <pc:docMk/>
            <pc:sldMk cId="3234881607" sldId="259"/>
            <ac:picMk id="47" creationId="{3F58D430-E531-81E1-908B-A657D4A25F4C}"/>
          </ac:picMkLst>
        </pc:picChg>
        <pc:cxnChg chg="add mod">
          <ac:chgData name="Yantao Xia" userId="00656719-52c1-4bd1-9eea-93cb8fe375f0" providerId="ADAL" clId="{4BBD2811-1EDC-49D1-8D1E-54495BE4D23D}" dt="2022-05-03T00:23:24.044" v="726" actId="693"/>
          <ac:cxnSpMkLst>
            <pc:docMk/>
            <pc:sldMk cId="3234881607" sldId="259"/>
            <ac:cxnSpMk id="8" creationId="{41282522-B82C-472C-9EA1-EF78DDFE2288}"/>
          </ac:cxnSpMkLst>
        </pc:cxnChg>
        <pc:cxnChg chg="add del mod">
          <ac:chgData name="Yantao Xia" userId="00656719-52c1-4bd1-9eea-93cb8fe375f0" providerId="ADAL" clId="{4BBD2811-1EDC-49D1-8D1E-54495BE4D23D}" dt="2022-05-05T01:37:27.235" v="785" actId="478"/>
          <ac:cxnSpMkLst>
            <pc:docMk/>
            <pc:sldMk cId="3234881607" sldId="259"/>
            <ac:cxnSpMk id="12" creationId="{0841C745-F8A1-3110-E828-3AD4ECF92AFE}"/>
          </ac:cxnSpMkLst>
        </pc:cxnChg>
        <pc:cxnChg chg="add del mod">
          <ac:chgData name="Yantao Xia" userId="00656719-52c1-4bd1-9eea-93cb8fe375f0" providerId="ADAL" clId="{4BBD2811-1EDC-49D1-8D1E-54495BE4D23D}" dt="2022-05-03T00:20:16.493" v="707" actId="478"/>
          <ac:cxnSpMkLst>
            <pc:docMk/>
            <pc:sldMk cId="3234881607" sldId="259"/>
            <ac:cxnSpMk id="22" creationId="{2C5B672F-A5C9-4443-853C-B95696FD2320}"/>
          </ac:cxnSpMkLst>
        </pc:cxnChg>
        <pc:cxnChg chg="add mod">
          <ac:chgData name="Yantao Xia" userId="00656719-52c1-4bd1-9eea-93cb8fe375f0" providerId="ADAL" clId="{4BBD2811-1EDC-49D1-8D1E-54495BE4D23D}" dt="2022-05-03T00:23:16.827" v="725" actId="693"/>
          <ac:cxnSpMkLst>
            <pc:docMk/>
            <pc:sldMk cId="3234881607" sldId="259"/>
            <ac:cxnSpMk id="25" creationId="{A4D7759A-5819-4205-80A9-356EFF9D7B20}"/>
          </ac:cxnSpMkLst>
        </pc:cxnChg>
        <pc:cxnChg chg="del mod topLvl">
          <ac:chgData name="Yantao Xia" userId="00656719-52c1-4bd1-9eea-93cb8fe375f0" providerId="ADAL" clId="{4BBD2811-1EDC-49D1-8D1E-54495BE4D23D}" dt="2022-05-05T01:26:18.494" v="734" actId="478"/>
          <ac:cxnSpMkLst>
            <pc:docMk/>
            <pc:sldMk cId="3234881607" sldId="259"/>
            <ac:cxnSpMk id="33" creationId="{A5050174-9A60-0054-1191-0BAEFEF89F46}"/>
          </ac:cxnSpMkLst>
        </pc:cxnChg>
        <pc:cxnChg chg="del mod topLvl">
          <ac:chgData name="Yantao Xia" userId="00656719-52c1-4bd1-9eea-93cb8fe375f0" providerId="ADAL" clId="{4BBD2811-1EDC-49D1-8D1E-54495BE4D23D}" dt="2022-05-05T01:26:14.943" v="731" actId="478"/>
          <ac:cxnSpMkLst>
            <pc:docMk/>
            <pc:sldMk cId="3234881607" sldId="259"/>
            <ac:cxnSpMk id="34" creationId="{CCA7ED94-8FAD-BFAD-D0CF-92042009812A}"/>
          </ac:cxnSpMkLst>
        </pc:cxnChg>
        <pc:cxnChg chg="add del mod">
          <ac:chgData name="Yantao Xia" userId="00656719-52c1-4bd1-9eea-93cb8fe375f0" providerId="ADAL" clId="{4BBD2811-1EDC-49D1-8D1E-54495BE4D23D}" dt="2022-05-05T01:37:27.235" v="785" actId="478"/>
          <ac:cxnSpMkLst>
            <pc:docMk/>
            <pc:sldMk cId="3234881607" sldId="259"/>
            <ac:cxnSpMk id="49" creationId="{7D6F0759-9D18-EE42-DBF5-27A24932A008}"/>
          </ac:cxnSpMkLst>
        </pc:cxnChg>
      </pc:sldChg>
      <pc:sldChg chg="addSp delSp modSp new mod">
        <pc:chgData name="Yantao Xia" userId="00656719-52c1-4bd1-9eea-93cb8fe375f0" providerId="ADAL" clId="{4BBD2811-1EDC-49D1-8D1E-54495BE4D23D}" dt="2022-05-03T00:25:40.703" v="727" actId="1076"/>
        <pc:sldMkLst>
          <pc:docMk/>
          <pc:sldMk cId="3251386494" sldId="260"/>
        </pc:sldMkLst>
        <pc:spChg chg="del">
          <ac:chgData name="Yantao Xia" userId="00656719-52c1-4bd1-9eea-93cb8fe375f0" providerId="ADAL" clId="{4BBD2811-1EDC-49D1-8D1E-54495BE4D23D}" dt="2022-03-17T06:57:15.233" v="246" actId="478"/>
          <ac:spMkLst>
            <pc:docMk/>
            <pc:sldMk cId="3251386494" sldId="260"/>
            <ac:spMk id="2" creationId="{09380F3B-F5A9-4D22-9D4B-968BB777E3D2}"/>
          </ac:spMkLst>
        </pc:spChg>
        <pc:spChg chg="del">
          <ac:chgData name="Yantao Xia" userId="00656719-52c1-4bd1-9eea-93cb8fe375f0" providerId="ADAL" clId="{4BBD2811-1EDC-49D1-8D1E-54495BE4D23D}" dt="2022-03-17T06:57:15.233" v="246" actId="478"/>
          <ac:spMkLst>
            <pc:docMk/>
            <pc:sldMk cId="3251386494" sldId="260"/>
            <ac:spMk id="3" creationId="{2699415A-62DC-44E7-98BD-11C8452CF547}"/>
          </ac:spMkLst>
        </pc:spChg>
        <pc:spChg chg="add mod">
          <ac:chgData name="Yantao Xia" userId="00656719-52c1-4bd1-9eea-93cb8fe375f0" providerId="ADAL" clId="{4BBD2811-1EDC-49D1-8D1E-54495BE4D23D}" dt="2022-03-17T06:57:48.102" v="305" actId="164"/>
          <ac:spMkLst>
            <pc:docMk/>
            <pc:sldMk cId="3251386494" sldId="260"/>
            <ac:spMk id="8" creationId="{5EE784D3-064D-490C-86D4-A3B50F236AB7}"/>
          </ac:spMkLst>
        </pc:spChg>
        <pc:grpChg chg="add mod">
          <ac:chgData name="Yantao Xia" userId="00656719-52c1-4bd1-9eea-93cb8fe375f0" providerId="ADAL" clId="{4BBD2811-1EDC-49D1-8D1E-54495BE4D23D}" dt="2022-03-17T06:57:48.102" v="305" actId="164"/>
          <ac:grpSpMkLst>
            <pc:docMk/>
            <pc:sldMk cId="3251386494" sldId="260"/>
            <ac:grpSpMk id="4" creationId="{674CFD75-BBC7-4434-BC33-C2C615D12BA1}"/>
          </ac:grpSpMkLst>
        </pc:grpChg>
        <pc:grpChg chg="add mod">
          <ac:chgData name="Yantao Xia" userId="00656719-52c1-4bd1-9eea-93cb8fe375f0" providerId="ADAL" clId="{4BBD2811-1EDC-49D1-8D1E-54495BE4D23D}" dt="2022-05-03T00:25:40.703" v="727" actId="1076"/>
          <ac:grpSpMkLst>
            <pc:docMk/>
            <pc:sldMk cId="3251386494" sldId="260"/>
            <ac:grpSpMk id="9" creationId="{49A90FE8-E76F-4DA7-93F0-04EE42676B14}"/>
          </ac:grpSpMkLst>
        </pc:grpChg>
        <pc:picChg chg="mod">
          <ac:chgData name="Yantao Xia" userId="00656719-52c1-4bd1-9eea-93cb8fe375f0" providerId="ADAL" clId="{4BBD2811-1EDC-49D1-8D1E-54495BE4D23D}" dt="2022-03-17T06:57:16.214" v="247"/>
          <ac:picMkLst>
            <pc:docMk/>
            <pc:sldMk cId="3251386494" sldId="260"/>
            <ac:picMk id="5" creationId="{F962C382-B8B6-4E69-9E44-393B84B21B53}"/>
          </ac:picMkLst>
        </pc:picChg>
        <pc:picChg chg="mod">
          <ac:chgData name="Yantao Xia" userId="00656719-52c1-4bd1-9eea-93cb8fe375f0" providerId="ADAL" clId="{4BBD2811-1EDC-49D1-8D1E-54495BE4D23D}" dt="2022-03-17T06:57:16.214" v="247"/>
          <ac:picMkLst>
            <pc:docMk/>
            <pc:sldMk cId="3251386494" sldId="260"/>
            <ac:picMk id="6" creationId="{860B2814-B999-4BE7-8999-84EAB8F49DB5}"/>
          </ac:picMkLst>
        </pc:picChg>
        <pc:picChg chg="add mod">
          <ac:chgData name="Yantao Xia" userId="00656719-52c1-4bd1-9eea-93cb8fe375f0" providerId="ADAL" clId="{4BBD2811-1EDC-49D1-8D1E-54495BE4D23D}" dt="2022-03-17T06:57:48.102" v="305" actId="164"/>
          <ac:picMkLst>
            <pc:docMk/>
            <pc:sldMk cId="3251386494" sldId="260"/>
            <ac:picMk id="7" creationId="{CB6B523B-6E6B-4B36-B1C1-90F6F782BA5A}"/>
          </ac:picMkLst>
        </pc:picChg>
      </pc:sldChg>
      <pc:sldChg chg="addSp delSp modSp new mod">
        <pc:chgData name="Yantao Xia" userId="00656719-52c1-4bd1-9eea-93cb8fe375f0" providerId="ADAL" clId="{4BBD2811-1EDC-49D1-8D1E-54495BE4D23D}" dt="2022-04-22T20:56:50.622" v="501" actId="164"/>
        <pc:sldMkLst>
          <pc:docMk/>
          <pc:sldMk cId="819462311" sldId="261"/>
        </pc:sldMkLst>
        <pc:spChg chg="del">
          <ac:chgData name="Yantao Xia" userId="00656719-52c1-4bd1-9eea-93cb8fe375f0" providerId="ADAL" clId="{4BBD2811-1EDC-49D1-8D1E-54495BE4D23D}" dt="2022-03-18T08:10:11.162" v="342" actId="478"/>
          <ac:spMkLst>
            <pc:docMk/>
            <pc:sldMk cId="819462311" sldId="261"/>
            <ac:spMk id="2" creationId="{2D33A9FC-607D-4E0E-AF2D-895C3FA579B4}"/>
          </ac:spMkLst>
        </pc:spChg>
        <pc:spChg chg="del">
          <ac:chgData name="Yantao Xia" userId="00656719-52c1-4bd1-9eea-93cb8fe375f0" providerId="ADAL" clId="{4BBD2811-1EDC-49D1-8D1E-54495BE4D23D}" dt="2022-03-18T08:10:11.162" v="342" actId="478"/>
          <ac:spMkLst>
            <pc:docMk/>
            <pc:sldMk cId="819462311" sldId="261"/>
            <ac:spMk id="3" creationId="{F87B5C42-33F7-4802-A335-4880CBAC3AE8}"/>
          </ac:spMkLst>
        </pc:spChg>
        <pc:spChg chg="add mod">
          <ac:chgData name="Yantao Xia" userId="00656719-52c1-4bd1-9eea-93cb8fe375f0" providerId="ADAL" clId="{4BBD2811-1EDC-49D1-8D1E-54495BE4D23D}" dt="2022-04-22T20:56:50.622" v="501" actId="164"/>
          <ac:spMkLst>
            <pc:docMk/>
            <pc:sldMk cId="819462311" sldId="261"/>
            <ac:spMk id="12" creationId="{9ECF32EE-3C52-4531-BC13-ABFD8B71815C}"/>
          </ac:spMkLst>
        </pc:spChg>
        <pc:spChg chg="add mod">
          <ac:chgData name="Yantao Xia" userId="00656719-52c1-4bd1-9eea-93cb8fe375f0" providerId="ADAL" clId="{4BBD2811-1EDC-49D1-8D1E-54495BE4D23D}" dt="2022-04-22T20:56:50.622" v="501" actId="164"/>
          <ac:spMkLst>
            <pc:docMk/>
            <pc:sldMk cId="819462311" sldId="261"/>
            <ac:spMk id="14" creationId="{000E9C66-D3EC-4673-994A-FB6D9E9AEBC1}"/>
          </ac:spMkLst>
        </pc:spChg>
        <pc:spChg chg="add mod">
          <ac:chgData name="Yantao Xia" userId="00656719-52c1-4bd1-9eea-93cb8fe375f0" providerId="ADAL" clId="{4BBD2811-1EDC-49D1-8D1E-54495BE4D23D}" dt="2022-04-22T20:56:50.622" v="501" actId="164"/>
          <ac:spMkLst>
            <pc:docMk/>
            <pc:sldMk cId="819462311" sldId="261"/>
            <ac:spMk id="16" creationId="{7277C8F8-D454-400D-85FF-600191E75237}"/>
          </ac:spMkLst>
        </pc:spChg>
        <pc:spChg chg="add mod">
          <ac:chgData name="Yantao Xia" userId="00656719-52c1-4bd1-9eea-93cb8fe375f0" providerId="ADAL" clId="{4BBD2811-1EDC-49D1-8D1E-54495BE4D23D}" dt="2022-04-22T20:56:50.622" v="501" actId="164"/>
          <ac:spMkLst>
            <pc:docMk/>
            <pc:sldMk cId="819462311" sldId="261"/>
            <ac:spMk id="18" creationId="{7215B5A2-A05A-48F0-BA3F-2C6D8E2C8196}"/>
          </ac:spMkLst>
        </pc:spChg>
        <pc:grpChg chg="add mod">
          <ac:chgData name="Yantao Xia" userId="00656719-52c1-4bd1-9eea-93cb8fe375f0" providerId="ADAL" clId="{4BBD2811-1EDC-49D1-8D1E-54495BE4D23D}" dt="2022-04-22T20:56:50.622" v="501" actId="164"/>
          <ac:grpSpMkLst>
            <pc:docMk/>
            <pc:sldMk cId="819462311" sldId="261"/>
            <ac:grpSpMk id="2" creationId="{6AD9CD18-CF9D-48DF-A08A-2660FC76B4D4}"/>
          </ac:grpSpMkLst>
        </pc:grpChg>
        <pc:grpChg chg="add del mod">
          <ac:chgData name="Yantao Xia" userId="00656719-52c1-4bd1-9eea-93cb8fe375f0" providerId="ADAL" clId="{4BBD2811-1EDC-49D1-8D1E-54495BE4D23D}" dt="2022-03-18T08:14:06.124" v="376" actId="165"/>
          <ac:grpSpMkLst>
            <pc:docMk/>
            <pc:sldMk cId="819462311" sldId="261"/>
            <ac:grpSpMk id="22" creationId="{73E50B1C-0F16-4D19-9E50-D4EA1359D553}"/>
          </ac:grpSpMkLst>
        </pc:grpChg>
        <pc:grpChg chg="add del mod">
          <ac:chgData name="Yantao Xia" userId="00656719-52c1-4bd1-9eea-93cb8fe375f0" providerId="ADAL" clId="{4BBD2811-1EDC-49D1-8D1E-54495BE4D23D}" dt="2022-04-22T20:55:59.854" v="483" actId="165"/>
          <ac:grpSpMkLst>
            <pc:docMk/>
            <pc:sldMk cId="819462311" sldId="261"/>
            <ac:grpSpMk id="23" creationId="{B263683D-4A29-4964-BF2D-D9ED26A9EC64}"/>
          </ac:grpSpMkLst>
        </pc:grp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5" creationId="{CAA6E609-67C3-4EE0-9006-FBDF0B0C3462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7" creationId="{BFC60DF6-6B84-428A-A4AE-134884CC6187}"/>
          </ac:picMkLst>
        </pc:picChg>
        <pc:picChg chg="add del">
          <ac:chgData name="Yantao Xia" userId="00656719-52c1-4bd1-9eea-93cb8fe375f0" providerId="ADAL" clId="{4BBD2811-1EDC-49D1-8D1E-54495BE4D23D}" dt="2022-03-18T08:11:17.502" v="351" actId="22"/>
          <ac:picMkLst>
            <pc:docMk/>
            <pc:sldMk cId="819462311" sldId="261"/>
            <ac:picMk id="9" creationId="{16C921B5-95F4-4E65-80F8-18239B25E3B1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1" creationId="{01AB81DB-0790-4ADD-90A3-D79EC18C7DF2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3" creationId="{AD16DD74-3CA2-4DBD-B91F-48874E63E837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5" creationId="{D0FBA1E2-9238-44D1-854B-258A89E55B1D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7" creationId="{89C0A5E6-59CC-41E9-86D0-F4A51F390169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19" creationId="{D2206B74-219F-44CC-BA2F-98AC631DC679}"/>
          </ac:picMkLst>
        </pc:picChg>
        <pc:picChg chg="add mod topLvl">
          <ac:chgData name="Yantao Xia" userId="00656719-52c1-4bd1-9eea-93cb8fe375f0" providerId="ADAL" clId="{4BBD2811-1EDC-49D1-8D1E-54495BE4D23D}" dt="2022-04-22T20:56:50.622" v="501" actId="164"/>
          <ac:picMkLst>
            <pc:docMk/>
            <pc:sldMk cId="819462311" sldId="261"/>
            <ac:picMk id="21" creationId="{065BEBCA-B720-40A9-95A3-1A258DA3551F}"/>
          </ac:picMkLst>
        </pc:picChg>
      </pc:sldChg>
      <pc:sldChg chg="addSp delSp modSp new mod">
        <pc:chgData name="Yantao Xia" userId="00656719-52c1-4bd1-9eea-93cb8fe375f0" providerId="ADAL" clId="{4BBD2811-1EDC-49D1-8D1E-54495BE4D23D}" dt="2022-04-22T21:54:41.150" v="517" actId="164"/>
        <pc:sldMkLst>
          <pc:docMk/>
          <pc:sldMk cId="1469275962" sldId="262"/>
        </pc:sldMkLst>
        <pc:spChg chg="del">
          <ac:chgData name="Yantao Xia" userId="00656719-52c1-4bd1-9eea-93cb8fe375f0" providerId="ADAL" clId="{4BBD2811-1EDC-49D1-8D1E-54495BE4D23D}" dt="2022-04-22T07:11:26.325" v="421" actId="478"/>
          <ac:spMkLst>
            <pc:docMk/>
            <pc:sldMk cId="1469275962" sldId="262"/>
            <ac:spMk id="2" creationId="{4D181230-8A9D-4BD7-A2D5-8B9AE793642D}"/>
          </ac:spMkLst>
        </pc:spChg>
        <pc:spChg chg="add mod">
          <ac:chgData name="Yantao Xia" userId="00656719-52c1-4bd1-9eea-93cb8fe375f0" providerId="ADAL" clId="{4BBD2811-1EDC-49D1-8D1E-54495BE4D23D}" dt="2022-04-22T21:54:41.150" v="517" actId="164"/>
          <ac:spMkLst>
            <pc:docMk/>
            <pc:sldMk cId="1469275962" sldId="262"/>
            <ac:spMk id="2" creationId="{503D1599-FE3D-4788-9847-88C5D0139F43}"/>
          </ac:spMkLst>
        </pc:spChg>
        <pc:spChg chg="del">
          <ac:chgData name="Yantao Xia" userId="00656719-52c1-4bd1-9eea-93cb8fe375f0" providerId="ADAL" clId="{4BBD2811-1EDC-49D1-8D1E-54495BE4D23D}" dt="2022-04-22T07:11:26.325" v="421" actId="478"/>
          <ac:spMkLst>
            <pc:docMk/>
            <pc:sldMk cId="1469275962" sldId="262"/>
            <ac:spMk id="3" creationId="{BC4AC573-C1B8-4A2B-BA85-935400D0863F}"/>
          </ac:spMkLst>
        </pc:spChg>
        <pc:spChg chg="add mod">
          <ac:chgData name="Yantao Xia" userId="00656719-52c1-4bd1-9eea-93cb8fe375f0" providerId="ADAL" clId="{4BBD2811-1EDC-49D1-8D1E-54495BE4D23D}" dt="2022-04-22T21:54:41.150" v="517" actId="164"/>
          <ac:spMkLst>
            <pc:docMk/>
            <pc:sldMk cId="1469275962" sldId="262"/>
            <ac:spMk id="6" creationId="{988A7A96-BDC0-4AFF-9ACF-5963D80376CB}"/>
          </ac:spMkLst>
        </pc:spChg>
        <pc:spChg chg="add del">
          <ac:chgData name="Yantao Xia" userId="00656719-52c1-4bd1-9eea-93cb8fe375f0" providerId="ADAL" clId="{4BBD2811-1EDC-49D1-8D1E-54495BE4D23D}" dt="2022-04-22T07:15:20.805" v="426" actId="22"/>
          <ac:spMkLst>
            <pc:docMk/>
            <pc:sldMk cId="1469275962" sldId="262"/>
            <ac:spMk id="7" creationId="{9465D792-8958-4EE9-A4A9-F50B420F8CAB}"/>
          </ac:spMkLst>
        </pc:spChg>
        <pc:grpChg chg="add mod">
          <ac:chgData name="Yantao Xia" userId="00656719-52c1-4bd1-9eea-93cb8fe375f0" providerId="ADAL" clId="{4BBD2811-1EDC-49D1-8D1E-54495BE4D23D}" dt="2022-04-22T21:54:41.150" v="517" actId="164"/>
          <ac:grpSpMkLst>
            <pc:docMk/>
            <pc:sldMk cId="1469275962" sldId="262"/>
            <ac:grpSpMk id="3" creationId="{E90B05C3-B554-4A5F-89E3-C0840FB1CA0B}"/>
          </ac:grpSpMkLst>
        </pc:grpChg>
        <pc:grpChg chg="add del mod">
          <ac:chgData name="Yantao Xia" userId="00656719-52c1-4bd1-9eea-93cb8fe375f0" providerId="ADAL" clId="{4BBD2811-1EDC-49D1-8D1E-54495BE4D23D}" dt="2022-04-22T21:54:37.506" v="516" actId="165"/>
          <ac:grpSpMkLst>
            <pc:docMk/>
            <pc:sldMk cId="1469275962" sldId="262"/>
            <ac:grpSpMk id="12" creationId="{F0714135-CEF2-432F-89E7-9D194A930744}"/>
          </ac:grpSpMkLst>
        </pc:grpChg>
        <pc:picChg chg="add mod topLvl modCrop">
          <ac:chgData name="Yantao Xia" userId="00656719-52c1-4bd1-9eea-93cb8fe375f0" providerId="ADAL" clId="{4BBD2811-1EDC-49D1-8D1E-54495BE4D23D}" dt="2022-04-22T21:54:41.150" v="517" actId="164"/>
          <ac:picMkLst>
            <pc:docMk/>
            <pc:sldMk cId="1469275962" sldId="262"/>
            <ac:picMk id="5" creationId="{09E98F0E-E0DA-4B82-8606-EA2ED23AFD92}"/>
          </ac:picMkLst>
        </pc:picChg>
        <pc:picChg chg="add del mod">
          <ac:chgData name="Yantao Xia" userId="00656719-52c1-4bd1-9eea-93cb8fe375f0" providerId="ADAL" clId="{4BBD2811-1EDC-49D1-8D1E-54495BE4D23D}" dt="2022-04-22T07:15:38.080" v="433" actId="478"/>
          <ac:picMkLst>
            <pc:docMk/>
            <pc:sldMk cId="1469275962" sldId="262"/>
            <ac:picMk id="9" creationId="{A71D1EAF-2C36-4341-B80F-E1198EDA2968}"/>
          </ac:picMkLst>
        </pc:picChg>
        <pc:picChg chg="add mod topLvl modCrop">
          <ac:chgData name="Yantao Xia" userId="00656719-52c1-4bd1-9eea-93cb8fe375f0" providerId="ADAL" clId="{4BBD2811-1EDC-49D1-8D1E-54495BE4D23D}" dt="2022-04-22T21:54:41.150" v="517" actId="164"/>
          <ac:picMkLst>
            <pc:docMk/>
            <pc:sldMk cId="1469275962" sldId="262"/>
            <ac:picMk id="11" creationId="{90DAB7CB-6918-4671-BFB4-79E4A6F3282A}"/>
          </ac:picMkLst>
        </pc:picChg>
      </pc:sldChg>
      <pc:sldChg chg="addSp delSp modSp new mod">
        <pc:chgData name="Yantao Xia" userId="00656719-52c1-4bd1-9eea-93cb8fe375f0" providerId="ADAL" clId="{4BBD2811-1EDC-49D1-8D1E-54495BE4D23D}" dt="2022-05-02T20:12:25.223" v="672" actId="164"/>
        <pc:sldMkLst>
          <pc:docMk/>
          <pc:sldMk cId="3058555860" sldId="263"/>
        </pc:sldMkLst>
        <pc:spChg chg="del">
          <ac:chgData name="Yantao Xia" userId="00656719-52c1-4bd1-9eea-93cb8fe375f0" providerId="ADAL" clId="{4BBD2811-1EDC-49D1-8D1E-54495BE4D23D}" dt="2022-05-02T19:23:36.954" v="519" actId="478"/>
          <ac:spMkLst>
            <pc:docMk/>
            <pc:sldMk cId="3058555860" sldId="263"/>
            <ac:spMk id="2" creationId="{7BD56F08-F764-4C12-9F16-7AFA423BEB82}"/>
          </ac:spMkLst>
        </pc:spChg>
        <pc:spChg chg="del">
          <ac:chgData name="Yantao Xia" userId="00656719-52c1-4bd1-9eea-93cb8fe375f0" providerId="ADAL" clId="{4BBD2811-1EDC-49D1-8D1E-54495BE4D23D}" dt="2022-05-02T19:23:36.954" v="519" actId="478"/>
          <ac:spMkLst>
            <pc:docMk/>
            <pc:sldMk cId="3058555860" sldId="263"/>
            <ac:spMk id="3" creationId="{001E9B5A-0430-4408-9ACF-4058A9A02A77}"/>
          </ac:spMkLst>
        </pc:spChg>
        <pc:grpChg chg="add mod topLvl">
          <ac:chgData name="Yantao Xia" userId="00656719-52c1-4bd1-9eea-93cb8fe375f0" providerId="ADAL" clId="{4BBD2811-1EDC-49D1-8D1E-54495BE4D23D}" dt="2022-05-02T20:12:25.223" v="672" actId="164"/>
          <ac:grpSpMkLst>
            <pc:docMk/>
            <pc:sldMk cId="3058555860" sldId="263"/>
            <ac:grpSpMk id="33" creationId="{C90D666F-BFB3-443F-B11E-3EB59D0BB0FA}"/>
          </ac:grpSpMkLst>
        </pc:grpChg>
        <pc:grpChg chg="add mod topLvl">
          <ac:chgData name="Yantao Xia" userId="00656719-52c1-4bd1-9eea-93cb8fe375f0" providerId="ADAL" clId="{4BBD2811-1EDC-49D1-8D1E-54495BE4D23D}" dt="2022-05-02T20:12:25.223" v="672" actId="164"/>
          <ac:grpSpMkLst>
            <pc:docMk/>
            <pc:sldMk cId="3058555860" sldId="263"/>
            <ac:grpSpMk id="34" creationId="{EB5FE6A9-E119-4F1D-87A8-1BA32F264522}"/>
          </ac:grpSpMkLst>
        </pc:grpChg>
        <pc:grpChg chg="add del mod">
          <ac:chgData name="Yantao Xia" userId="00656719-52c1-4bd1-9eea-93cb8fe375f0" providerId="ADAL" clId="{4BBD2811-1EDC-49D1-8D1E-54495BE4D23D}" dt="2022-05-02T19:54:37.351" v="620" actId="165"/>
          <ac:grpSpMkLst>
            <pc:docMk/>
            <pc:sldMk cId="3058555860" sldId="263"/>
            <ac:grpSpMk id="35" creationId="{FDA30641-F444-4D09-9DF3-4B59BCC1980A}"/>
          </ac:grpSpMkLst>
        </pc:grpChg>
        <pc:grpChg chg="add del mod">
          <ac:chgData name="Yantao Xia" userId="00656719-52c1-4bd1-9eea-93cb8fe375f0" providerId="ADAL" clId="{4BBD2811-1EDC-49D1-8D1E-54495BE4D23D}" dt="2022-05-02T20:12:21.957" v="671" actId="165"/>
          <ac:grpSpMkLst>
            <pc:docMk/>
            <pc:sldMk cId="3058555860" sldId="263"/>
            <ac:grpSpMk id="53" creationId="{882172B3-B6D0-40BF-8342-8D2206BB9649}"/>
          </ac:grpSpMkLst>
        </pc:grpChg>
        <pc:grpChg chg="add mod">
          <ac:chgData name="Yantao Xia" userId="00656719-52c1-4bd1-9eea-93cb8fe375f0" providerId="ADAL" clId="{4BBD2811-1EDC-49D1-8D1E-54495BE4D23D}" dt="2022-05-02T20:12:25.223" v="672" actId="164"/>
          <ac:grpSpMkLst>
            <pc:docMk/>
            <pc:sldMk cId="3058555860" sldId="263"/>
            <ac:grpSpMk id="54" creationId="{97B7D7C0-6095-49A1-ABD6-C98573EDE822}"/>
          </ac:grpSpMkLst>
        </pc:grpChg>
        <pc:picChg chg="add mod">
          <ac:chgData name="Yantao Xia" userId="00656719-52c1-4bd1-9eea-93cb8fe375f0" providerId="ADAL" clId="{4BBD2811-1EDC-49D1-8D1E-54495BE4D23D}" dt="2022-05-02T20:12:21.957" v="671" actId="165"/>
          <ac:picMkLst>
            <pc:docMk/>
            <pc:sldMk cId="3058555860" sldId="263"/>
            <ac:picMk id="5" creationId="{50BF8BA8-F5E1-4BE6-ACE3-CEECBD4CFA52}"/>
          </ac:picMkLst>
        </pc:picChg>
        <pc:picChg chg="add mod topLvl">
          <ac:chgData name="Yantao Xia" userId="00656719-52c1-4bd1-9eea-93cb8fe375f0" providerId="ADAL" clId="{4BBD2811-1EDC-49D1-8D1E-54495BE4D23D}" dt="2022-05-02T20:12:25.223" v="672" actId="164"/>
          <ac:picMkLst>
            <pc:docMk/>
            <pc:sldMk cId="3058555860" sldId="263"/>
            <ac:picMk id="7" creationId="{2565AC47-8AB9-497A-88B2-5E33A8B4546F}"/>
          </ac:picMkLst>
        </pc:picChg>
        <pc:picChg chg="add mod">
          <ac:chgData name="Yantao Xia" userId="00656719-52c1-4bd1-9eea-93cb8fe375f0" providerId="ADAL" clId="{4BBD2811-1EDC-49D1-8D1E-54495BE4D23D}" dt="2022-05-02T20:12:21.957" v="671" actId="165"/>
          <ac:picMkLst>
            <pc:docMk/>
            <pc:sldMk cId="3058555860" sldId="263"/>
            <ac:picMk id="9" creationId="{03EC6DE7-E5FF-4E50-96E8-2BB2F011CAD4}"/>
          </ac:picMkLst>
        </pc:picChg>
        <pc:picChg chg="add mod topLvl">
          <ac:chgData name="Yantao Xia" userId="00656719-52c1-4bd1-9eea-93cb8fe375f0" providerId="ADAL" clId="{4BBD2811-1EDC-49D1-8D1E-54495BE4D23D}" dt="2022-05-02T20:12:25.223" v="672" actId="164"/>
          <ac:picMkLst>
            <pc:docMk/>
            <pc:sldMk cId="3058555860" sldId="263"/>
            <ac:picMk id="11" creationId="{1C653676-ED90-4453-B53C-2BAEC73558A8}"/>
          </ac:picMkLst>
        </pc:picChg>
        <pc:cxnChg chg="add mod topLvl">
          <ac:chgData name="Yantao Xia" userId="00656719-52c1-4bd1-9eea-93cb8fe375f0" providerId="ADAL" clId="{4BBD2811-1EDC-49D1-8D1E-54495BE4D23D}" dt="2022-05-02T20:12:25.223" v="672" actId="164"/>
          <ac:cxnSpMkLst>
            <pc:docMk/>
            <pc:sldMk cId="3058555860" sldId="263"/>
            <ac:cxnSpMk id="14" creationId="{D59500B6-4FE8-45D8-8D73-96F890E907C7}"/>
          </ac:cxnSpMkLst>
        </pc:cxnChg>
        <pc:cxnChg chg="add mod topLvl">
          <ac:chgData name="Yantao Xia" userId="00656719-52c1-4bd1-9eea-93cb8fe375f0" providerId="ADAL" clId="{4BBD2811-1EDC-49D1-8D1E-54495BE4D23D}" dt="2022-05-02T20:12:25.223" v="672" actId="164"/>
          <ac:cxnSpMkLst>
            <pc:docMk/>
            <pc:sldMk cId="3058555860" sldId="263"/>
            <ac:cxnSpMk id="16" creationId="{A4C510FA-F4AF-49E4-A0F2-2CE32C13742F}"/>
          </ac:cxnSpMkLst>
        </pc:cxnChg>
        <pc:cxnChg chg="add del mod topLvl">
          <ac:chgData name="Yantao Xia" userId="00656719-52c1-4bd1-9eea-93cb8fe375f0" providerId="ADAL" clId="{4BBD2811-1EDC-49D1-8D1E-54495BE4D23D}" dt="2022-05-02T19:55:50.727" v="635" actId="478"/>
          <ac:cxnSpMkLst>
            <pc:docMk/>
            <pc:sldMk cId="3058555860" sldId="263"/>
            <ac:cxnSpMk id="17" creationId="{9C64AA91-065D-494F-ABE1-EE2E0410F688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18" creationId="{C4C24B54-EB7C-44F7-BC9A-465C496EBE64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0" creationId="{AB6115E2-B467-4122-A997-46C4F3F2963A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1" creationId="{9552E434-C2A6-4751-A206-EB8037C3B310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3" creationId="{9BCD5333-5057-4D0E-864E-551F37554119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4" creationId="{4AF402B4-E680-4248-91B0-7B2CE1CAF6F1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5" creationId="{E2C719E2-0351-42B4-9CA5-A8DAFF5D7530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6" creationId="{34548A98-09B8-43D7-BC4A-2B2F04E990D6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7" creationId="{FCC160C3-C4D4-46B4-9F06-6BD02B22B0AC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28" creationId="{E654F5C1-2FDA-4319-B0BC-204B83B39DE3}"/>
          </ac:cxnSpMkLst>
        </pc:cxnChg>
        <pc:cxnChg chg="add mod">
          <ac:chgData name="Yantao Xia" userId="00656719-52c1-4bd1-9eea-93cb8fe375f0" providerId="ADAL" clId="{4BBD2811-1EDC-49D1-8D1E-54495BE4D23D}" dt="2022-05-02T20:12:21.957" v="671" actId="165"/>
          <ac:cxnSpMkLst>
            <pc:docMk/>
            <pc:sldMk cId="3058555860" sldId="263"/>
            <ac:cxnSpMk id="31" creationId="{3C4853B4-7EBC-47DF-AF67-FA505256C4F3}"/>
          </ac:cxnSpMkLst>
        </pc:cxnChg>
        <pc:cxnChg chg="add mod topLvl">
          <ac:chgData name="Yantao Xia" userId="00656719-52c1-4bd1-9eea-93cb8fe375f0" providerId="ADAL" clId="{4BBD2811-1EDC-49D1-8D1E-54495BE4D23D}" dt="2022-05-02T20:12:25.223" v="672" actId="164"/>
          <ac:cxnSpMkLst>
            <pc:docMk/>
            <pc:sldMk cId="3058555860" sldId="263"/>
            <ac:cxnSpMk id="40" creationId="{7622622E-3814-46B2-971B-C78F4253DBF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4965B-8C39-4BF6-BA66-271A5283CDCE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CF3CE-57A9-43A6-8763-03D69F6B2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374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1036747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2073493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3110240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4146987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5183734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6220480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7257227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8293974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CF3CE-57A9-43A6-8763-03D69F6B23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36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3534924"/>
            <a:ext cx="18359596" cy="7519835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1344752"/>
            <a:ext cx="16199644" cy="5214884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846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149975"/>
            <a:ext cx="4657398" cy="1830459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149975"/>
            <a:ext cx="13702199" cy="1830459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03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14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5384888"/>
            <a:ext cx="18629590" cy="89848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4454688"/>
            <a:ext cx="18629590" cy="4724895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5749874"/>
            <a:ext cx="9179798" cy="137047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5749874"/>
            <a:ext cx="9179798" cy="137047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96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149979"/>
            <a:ext cx="18629590" cy="417491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5294885"/>
            <a:ext cx="9137610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7889827"/>
            <a:ext cx="9137610" cy="11604746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5294885"/>
            <a:ext cx="9182611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7889827"/>
            <a:ext cx="9182611" cy="11604746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9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49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57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3109937"/>
            <a:ext cx="10934760" cy="15349662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96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3109937"/>
            <a:ext cx="10934760" cy="15349662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39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149979"/>
            <a:ext cx="1862959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5749874"/>
            <a:ext cx="1862959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B3989-F93E-4138-9124-51CC3359B34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AB809-81C1-4DA9-9A7D-2A3603218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57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F08D791-584A-43BF-B5A8-26A4BA1DB07A}"/>
              </a:ext>
            </a:extLst>
          </p:cNvPr>
          <p:cNvGrpSpPr/>
          <p:nvPr/>
        </p:nvGrpSpPr>
        <p:grpSpPr>
          <a:xfrm>
            <a:off x="7258240" y="8107167"/>
            <a:ext cx="5387662" cy="2772795"/>
            <a:chOff x="2500368" y="718207"/>
            <a:chExt cx="5387662" cy="2772795"/>
          </a:xfrm>
        </p:grpSpPr>
        <p:pic>
          <p:nvPicPr>
            <p:cNvPr id="5" name="Picture 4" descr="Chart, bubble chart&#10;&#10;Description automatically generated">
              <a:extLst>
                <a:ext uri="{FF2B5EF4-FFF2-40B4-BE49-F238E27FC236}">
                  <a16:creationId xmlns:a16="http://schemas.microsoft.com/office/drawing/2014/main" id="{A560DD35-922B-489B-B99F-96C5394B6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5634" y="2345355"/>
              <a:ext cx="1091821" cy="111380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A picture containing vegetable&#10;&#10;Description automatically generated">
              <a:extLst>
                <a:ext uri="{FF2B5EF4-FFF2-40B4-BE49-F238E27FC236}">
                  <a16:creationId xmlns:a16="http://schemas.microsoft.com/office/drawing/2014/main" id="{0C0F9DA5-95A4-4442-B191-E2239C99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578" y="718208"/>
              <a:ext cx="937102" cy="13107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D531C496-2725-43D6-A0DC-2746851C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636" y="819421"/>
              <a:ext cx="498075" cy="2900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14EE2B-2583-4258-83EA-1F57B73F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07275" y="776297"/>
              <a:ext cx="3180755" cy="27147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2885DA-4682-4B0C-B0EA-A97E9ACF0306}"/>
                </a:ext>
              </a:extLst>
            </p:cNvPr>
            <p:cNvSpPr txBox="1"/>
            <p:nvPr/>
          </p:nvSpPr>
          <p:spPr>
            <a:xfrm>
              <a:off x="2500368" y="718207"/>
              <a:ext cx="20678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a)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A1A234-6A5E-4CE4-AF21-1957D62D03A2}"/>
                </a:ext>
              </a:extLst>
            </p:cNvPr>
            <p:cNvSpPr txBox="1"/>
            <p:nvPr/>
          </p:nvSpPr>
          <p:spPr>
            <a:xfrm>
              <a:off x="2500368" y="2179687"/>
              <a:ext cx="2164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b)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A3A134-6E2E-4BA6-8BA2-E50C91164116}"/>
                </a:ext>
              </a:extLst>
            </p:cNvPr>
            <p:cNvSpPr txBox="1"/>
            <p:nvPr/>
          </p:nvSpPr>
          <p:spPr>
            <a:xfrm>
              <a:off x="3638295" y="718208"/>
              <a:ext cx="1955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c)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EBB2D6-7677-43DA-863D-DE61C01F6DDB}"/>
                </a:ext>
              </a:extLst>
            </p:cNvPr>
            <p:cNvSpPr txBox="1"/>
            <p:nvPr/>
          </p:nvSpPr>
          <p:spPr>
            <a:xfrm>
              <a:off x="4760646" y="718209"/>
              <a:ext cx="2115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e)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6" descr="A picture containing vegetable&#10;&#10;Description automatically generated">
              <a:extLst>
                <a:ext uri="{FF2B5EF4-FFF2-40B4-BE49-F238E27FC236}">
                  <a16:creationId xmlns:a16="http://schemas.microsoft.com/office/drawing/2014/main" id="{15B766F3-19F6-492B-AF66-381D1BE4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078" y="1241377"/>
              <a:ext cx="1032758" cy="2217782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1EDF6A-E404-4B87-93E7-0DF8A89542FA}"/>
                </a:ext>
              </a:extLst>
            </p:cNvPr>
            <p:cNvSpPr txBox="1"/>
            <p:nvPr/>
          </p:nvSpPr>
          <p:spPr>
            <a:xfrm>
              <a:off x="3617455" y="1118265"/>
              <a:ext cx="2164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>
                  <a:latin typeface="Calibri" panose="020F0502020204030204" pitchFamily="34" charset="0"/>
                  <a:cs typeface="Calibri" panose="020F0502020204030204" pitchFamily="34" charset="0"/>
                </a:rPr>
                <a:t> d)</a:t>
              </a: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85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E5EAA8-A63B-4B71-A516-19031D48AD3D}"/>
              </a:ext>
            </a:extLst>
          </p:cNvPr>
          <p:cNvSpPr/>
          <p:nvPr/>
        </p:nvSpPr>
        <p:spPr>
          <a:xfrm>
            <a:off x="7068313" y="9094830"/>
            <a:ext cx="3178245" cy="317824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47692-DB67-4ABB-AA80-6EDBBD40CF81}"/>
              </a:ext>
            </a:extLst>
          </p:cNvPr>
          <p:cNvSpPr/>
          <p:nvPr/>
        </p:nvSpPr>
        <p:spPr>
          <a:xfrm>
            <a:off x="7068313" y="8490601"/>
            <a:ext cx="3178245" cy="302114"/>
          </a:xfrm>
          <a:prstGeom prst="rect">
            <a:avLst/>
          </a:prstGeom>
          <a:pattFill prst="pct10">
            <a:fgClr>
              <a:schemeClr val="accent2"/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6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F36E935-6A62-4EA7-9D35-FDF822226A06}"/>
              </a:ext>
            </a:extLst>
          </p:cNvPr>
          <p:cNvGrpSpPr/>
          <p:nvPr/>
        </p:nvGrpSpPr>
        <p:grpSpPr>
          <a:xfrm>
            <a:off x="1603137" y="1729026"/>
            <a:ext cx="5888833" cy="9648953"/>
            <a:chOff x="1603137" y="1729026"/>
            <a:chExt cx="5888833" cy="964895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C50B38F-D90A-44DC-BFDD-4E7629E4FD6F}"/>
                </a:ext>
              </a:extLst>
            </p:cNvPr>
            <p:cNvGrpSpPr/>
            <p:nvPr/>
          </p:nvGrpSpPr>
          <p:grpSpPr>
            <a:xfrm>
              <a:off x="1603137" y="1729026"/>
              <a:ext cx="2706709" cy="4324270"/>
              <a:chOff x="1603137" y="1729026"/>
              <a:chExt cx="2706709" cy="432427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94DC0AC-04A7-4051-9054-C35A606C4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3137" y="2098358"/>
                <a:ext cx="2706709" cy="270670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734E800-767A-47BF-8EA8-026B5BCB70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1" b="64275"/>
              <a:stretch/>
            </p:blipFill>
            <p:spPr>
              <a:xfrm>
                <a:off x="1603137" y="5208227"/>
                <a:ext cx="2699059" cy="845069"/>
              </a:xfrm>
              <a:prstGeom prst="rect">
                <a:avLst/>
              </a:prstGeom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124E253-8922-44F1-9C0E-71930CED4DE5}"/>
                      </a:ext>
                    </a:extLst>
                  </p:cNvPr>
                  <p:cNvSpPr txBox="1"/>
                  <p:nvPr/>
                </p:nvSpPr>
                <p:spPr>
                  <a:xfrm>
                    <a:off x="2217996" y="1729026"/>
                    <a:ext cx="172706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(a)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=24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ps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124E253-8922-44F1-9C0E-71930CED4D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7996" y="1729026"/>
                    <a:ext cx="17270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180" t="-1166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680704-5D9C-4125-868E-27D4B21AEF73}"/>
                </a:ext>
              </a:extLst>
            </p:cNvPr>
            <p:cNvGrpSpPr/>
            <p:nvPr/>
          </p:nvGrpSpPr>
          <p:grpSpPr>
            <a:xfrm>
              <a:off x="1603137" y="6456456"/>
              <a:ext cx="2706710" cy="4921523"/>
              <a:chOff x="7857970" y="1729026"/>
              <a:chExt cx="2706710" cy="492152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358A9D7-085F-4672-99D3-6870C4D8A9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57873"/>
              <a:stretch/>
            </p:blipFill>
            <p:spPr>
              <a:xfrm>
                <a:off x="7863220" y="5520192"/>
                <a:ext cx="2701460" cy="113035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B1B9F2-15DD-42CD-88E5-773846D00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7970" y="2098358"/>
                <a:ext cx="2706709" cy="2706709"/>
              </a:xfrm>
              <a:prstGeom prst="rect">
                <a:avLst/>
              </a:prstGeom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8A298E0-CB7C-4D92-AF44-995AB6FE4772}"/>
                      </a:ext>
                    </a:extLst>
                  </p:cNvPr>
                  <p:cNvSpPr txBox="1"/>
                  <p:nvPr/>
                </p:nvSpPr>
                <p:spPr>
                  <a:xfrm>
                    <a:off x="8421267" y="1729026"/>
                    <a:ext cx="19391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(c)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156 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ps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8A298E0-CB7C-4D92-AF44-995AB6FE47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1267" y="1729026"/>
                    <a:ext cx="193912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16" t="-9836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19B77C-D3F8-4A66-AFA2-2DF6D84B7132}"/>
                </a:ext>
              </a:extLst>
            </p:cNvPr>
            <p:cNvGrpSpPr/>
            <p:nvPr/>
          </p:nvGrpSpPr>
          <p:grpSpPr>
            <a:xfrm>
              <a:off x="4699361" y="6456456"/>
              <a:ext cx="2706709" cy="4921523"/>
              <a:chOff x="10954194" y="1729026"/>
              <a:chExt cx="2706709" cy="4921523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803E057-21D2-42B7-BC3A-AF67F06CF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715" b="28489"/>
              <a:stretch/>
            </p:blipFill>
            <p:spPr>
              <a:xfrm>
                <a:off x="10954194" y="4970167"/>
                <a:ext cx="2690073" cy="16803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04381EB-35D5-4CED-9B89-9C980F13F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54194" y="2098358"/>
                <a:ext cx="2706709" cy="2706709"/>
              </a:xfrm>
              <a:prstGeom prst="rect">
                <a:avLst/>
              </a:prstGeom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E88929C-64A9-439E-9145-8FC48C6E7BFE}"/>
                      </a:ext>
                    </a:extLst>
                  </p:cNvPr>
                  <p:cNvSpPr txBox="1"/>
                  <p:nvPr/>
                </p:nvSpPr>
                <p:spPr>
                  <a:xfrm>
                    <a:off x="11414900" y="1729026"/>
                    <a:ext cx="193912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(d)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4885 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ps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E88929C-64A9-439E-9145-8FC48C6E7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14900" y="1729026"/>
                    <a:ext cx="193912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508" t="-9836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1614F0-A0B6-4BA7-99EA-DEB4BEF38C45}"/>
                </a:ext>
              </a:extLst>
            </p:cNvPr>
            <p:cNvGrpSpPr/>
            <p:nvPr/>
          </p:nvGrpSpPr>
          <p:grpSpPr>
            <a:xfrm>
              <a:off x="4743510" y="1729026"/>
              <a:ext cx="2748460" cy="4324270"/>
              <a:chOff x="4743510" y="1729026"/>
              <a:chExt cx="2748460" cy="4324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0E2CA2-1BBF-424C-8DE0-921561F34C31}"/>
                      </a:ext>
                    </a:extLst>
                  </p:cNvPr>
                  <p:cNvSpPr txBox="1"/>
                  <p:nvPr/>
                </p:nvSpPr>
                <p:spPr>
                  <a:xfrm>
                    <a:off x="5364353" y="1729026"/>
                    <a:ext cx="19391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(b)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56 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ps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0E2CA2-1BBF-424C-8DE0-921561F34C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4353" y="1729026"/>
                    <a:ext cx="1939125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30" t="-1166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9AD0370-9A07-426B-B553-F446070BD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3510" y="2098358"/>
                <a:ext cx="2706709" cy="270670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651B869-7CCB-4429-9AE0-3A2D86762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6006"/>
              <a:stretch/>
            </p:blipFill>
            <p:spPr>
              <a:xfrm>
                <a:off x="4785261" y="4970167"/>
                <a:ext cx="2706709" cy="1083129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282522-B82C-472C-9EA1-EF78DDFE2288}"/>
                </a:ext>
              </a:extLst>
            </p:cNvPr>
            <p:cNvCxnSpPr/>
            <p:nvPr/>
          </p:nvCxnSpPr>
          <p:spPr>
            <a:xfrm>
              <a:off x="1603137" y="6361887"/>
              <a:ext cx="58470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4D7759A-5819-4205-80A9-356EFF9D7B20}"/>
                </a:ext>
              </a:extLst>
            </p:cNvPr>
            <p:cNvCxnSpPr>
              <a:cxnSpLocks/>
            </p:cNvCxnSpPr>
            <p:nvPr/>
          </p:nvCxnSpPr>
          <p:spPr>
            <a:xfrm>
              <a:off x="4520752" y="1856026"/>
              <a:ext cx="0" cy="952195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58C55D0-DDFB-9556-9CEB-B6DB7D69B949}"/>
              </a:ext>
            </a:extLst>
          </p:cNvPr>
          <p:cNvGrpSpPr/>
          <p:nvPr/>
        </p:nvGrpSpPr>
        <p:grpSpPr>
          <a:xfrm>
            <a:off x="9718437" y="1047534"/>
            <a:ext cx="11809914" cy="5013858"/>
            <a:chOff x="9718437" y="1047534"/>
            <a:chExt cx="11809914" cy="501385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C4A97E2-8498-67AF-9E12-309FD40D5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8437" y="1509201"/>
              <a:ext cx="2706709" cy="2706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58D430-E531-81E1-908B-A657D4A25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64275"/>
            <a:stretch/>
          </p:blipFill>
          <p:spPr>
            <a:xfrm>
              <a:off x="9718437" y="5216323"/>
              <a:ext cx="2699059" cy="845069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24C310D-9758-9B92-8215-EF975ABE85C5}"/>
                    </a:ext>
                  </a:extLst>
                </p:cNvPr>
                <p:cNvSpPr txBox="1"/>
                <p:nvPr/>
              </p:nvSpPr>
              <p:spPr>
                <a:xfrm>
                  <a:off x="9929756" y="1047536"/>
                  <a:ext cx="2276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(a)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ps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24C310D-9758-9B92-8215-EF975ABE8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9756" y="1047536"/>
                  <a:ext cx="227642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44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807F567-B671-7E6F-3748-548B653E1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7873"/>
            <a:stretch/>
          </p:blipFill>
          <p:spPr>
            <a:xfrm>
              <a:off x="15730668" y="4931035"/>
              <a:ext cx="2701460" cy="11303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8D182BF-E966-0425-0D59-2AB19888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25418" y="1509201"/>
              <a:ext cx="2706709" cy="2706709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59631E2-D590-063F-CE61-7F5B5157B716}"/>
                    </a:ext>
                  </a:extLst>
                </p:cNvPr>
                <p:cNvSpPr txBox="1"/>
                <p:nvPr/>
              </p:nvSpPr>
              <p:spPr>
                <a:xfrm>
                  <a:off x="15977964" y="1047534"/>
                  <a:ext cx="22016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(c)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156 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ps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59631E2-D590-063F-CE61-7F5B5157B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7964" y="1047534"/>
                  <a:ext cx="2201615" cy="461665"/>
                </a:xfrm>
                <a:prstGeom prst="rect">
                  <a:avLst/>
                </a:prstGeom>
                <a:blipFill>
                  <a:blip r:embed="rId16"/>
                  <a:stretch>
                    <a:fillRect t="-11842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E0D5519-1465-62B8-59FD-3B6903AE2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15" b="28489"/>
            <a:stretch/>
          </p:blipFill>
          <p:spPr>
            <a:xfrm>
              <a:off x="18821642" y="4381010"/>
              <a:ext cx="2690073" cy="16803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F348AE7-35A0-B876-4176-8AD9F5FB7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821642" y="1509201"/>
              <a:ext cx="2706709" cy="2706709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19950EC-7DC5-460F-5A1A-28B49FAC7817}"/>
                    </a:ext>
                  </a:extLst>
                </p:cNvPr>
                <p:cNvSpPr txBox="1"/>
                <p:nvPr/>
              </p:nvSpPr>
              <p:spPr>
                <a:xfrm>
                  <a:off x="18975080" y="1047534"/>
                  <a:ext cx="2399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(d)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4885 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ps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19950EC-7DC5-460F-5A1A-28B49FAC7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5080" y="1047534"/>
                  <a:ext cx="2399832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11842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26B067-402B-400B-EE7D-C7C3270F6DBC}"/>
                    </a:ext>
                  </a:extLst>
                </p:cNvPr>
                <p:cNvSpPr txBox="1"/>
                <p:nvPr/>
              </p:nvSpPr>
              <p:spPr>
                <a:xfrm>
                  <a:off x="13242601" y="1047535"/>
                  <a:ext cx="19391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(b)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56 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ps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26B067-402B-400B-EE7D-C7C3270F6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2601" y="1047535"/>
                  <a:ext cx="1939125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3145" t="-11842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9682C99-99F7-DC2A-DF2A-CE88A181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858810" y="1509201"/>
              <a:ext cx="2706709" cy="2706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196983-51D8-C86C-BCD1-D5AA5DD81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46006"/>
            <a:stretch/>
          </p:blipFill>
          <p:spPr>
            <a:xfrm>
              <a:off x="12900561" y="4978263"/>
              <a:ext cx="2706709" cy="10831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77CA58-EDD1-B980-18AC-614E86C5243E}"/>
              </a:ext>
            </a:extLst>
          </p:cNvPr>
          <p:cNvGrpSpPr/>
          <p:nvPr/>
        </p:nvGrpSpPr>
        <p:grpSpPr>
          <a:xfrm>
            <a:off x="9966732" y="7184520"/>
            <a:ext cx="8002117" cy="6706536"/>
            <a:chOff x="9966732" y="7184520"/>
            <a:chExt cx="8002117" cy="67065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0189EF-9DF4-B64F-56B2-FD8D77DE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66732" y="7184520"/>
              <a:ext cx="8002117" cy="6706536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06C1DE-0920-7D48-A7F7-54926FBB85BF}"/>
                </a:ext>
              </a:extLst>
            </p:cNvPr>
            <p:cNvSpPr/>
            <p:nvPr/>
          </p:nvSpPr>
          <p:spPr>
            <a:xfrm>
              <a:off x="11379200" y="9369426"/>
              <a:ext cx="826976" cy="3101974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A754372-4D99-E938-84B9-E366B5216428}"/>
                </a:ext>
              </a:extLst>
            </p:cNvPr>
            <p:cNvSpPr/>
            <p:nvPr/>
          </p:nvSpPr>
          <p:spPr>
            <a:xfrm rot="5400000">
              <a:off x="14811177" y="7152112"/>
              <a:ext cx="1373926" cy="3060700"/>
            </a:xfrm>
            <a:prstGeom prst="rect">
              <a:avLst/>
            </a:prstGeom>
            <a:solidFill>
              <a:schemeClr val="accent4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488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9A90FE8-E76F-4DA7-93F0-04EE42676B14}"/>
              </a:ext>
            </a:extLst>
          </p:cNvPr>
          <p:cNvGrpSpPr/>
          <p:nvPr/>
        </p:nvGrpSpPr>
        <p:grpSpPr>
          <a:xfrm>
            <a:off x="4518441" y="6994784"/>
            <a:ext cx="6512121" cy="3871391"/>
            <a:chOff x="2076615" y="2118783"/>
            <a:chExt cx="6512121" cy="38713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4CFD75-BBC7-4434-BC33-C2C615D12BA1}"/>
                </a:ext>
              </a:extLst>
            </p:cNvPr>
            <p:cNvGrpSpPr/>
            <p:nvPr/>
          </p:nvGrpSpPr>
          <p:grpSpPr>
            <a:xfrm>
              <a:off x="5738477" y="2118783"/>
              <a:ext cx="2850259" cy="2620434"/>
              <a:chOff x="4387237" y="1276349"/>
              <a:chExt cx="2850259" cy="26204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962C382-B8B6-4E69-9E44-393B84B21B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924" t="8824" r="20443" b="6321"/>
              <a:stretch/>
            </p:blipFill>
            <p:spPr>
              <a:xfrm>
                <a:off x="4387237" y="1276349"/>
                <a:ext cx="2850259" cy="262043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60B2814-B999-4BE7-8999-84EAB8F49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4977" y="1560646"/>
                <a:ext cx="565179" cy="1714588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6B523B-6E6B-4B36-B1C1-90F6F782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6615" y="2196143"/>
              <a:ext cx="3420980" cy="26221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E784D3-064D-490C-86D4-A3B50F236AB7}"/>
                </a:ext>
              </a:extLst>
            </p:cNvPr>
            <p:cNvSpPr txBox="1"/>
            <p:nvPr/>
          </p:nvSpPr>
          <p:spPr>
            <a:xfrm>
              <a:off x="4657944" y="2756917"/>
              <a:ext cx="2320483" cy="323325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need a better way of illustrating this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138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D9CD18-CF9D-48DF-A08A-2660FC76B4D4}"/>
              </a:ext>
            </a:extLst>
          </p:cNvPr>
          <p:cNvGrpSpPr/>
          <p:nvPr/>
        </p:nvGrpSpPr>
        <p:grpSpPr>
          <a:xfrm>
            <a:off x="4879631" y="8082459"/>
            <a:ext cx="9692032" cy="4228964"/>
            <a:chOff x="175869" y="711697"/>
            <a:chExt cx="9692032" cy="42289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A6E609-67C3-4EE0-9006-FBDF0B0C3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869" y="1118505"/>
              <a:ext cx="2233564" cy="191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C60DF6-6B84-428A-A4AE-134884CC6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69" y="3992331"/>
              <a:ext cx="2233564" cy="948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AB81DB-0790-4ADD-90A3-D79EC18C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9527" y="3969727"/>
              <a:ext cx="2233564" cy="9709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D16DD74-3CA2-4DBD-B91F-48874E63E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9527" y="1118505"/>
              <a:ext cx="2233564" cy="19112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FBA1E2-9238-44D1-854B-258A89E5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3184" y="1118505"/>
              <a:ext cx="2233564" cy="194874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C0A5E6-59CC-41E9-86D0-F4A51F390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3184" y="3905694"/>
              <a:ext cx="2233564" cy="10349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206B74-219F-44CC-BA2F-98AC631DC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6842" y="3299174"/>
              <a:ext cx="2233564" cy="164148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5BEBCA-B720-40A9-95A3-1A258DA35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6842" y="1081029"/>
              <a:ext cx="2241059" cy="19487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CF32EE-3C52-4531-BC13-ABFD8B71815C}"/>
                </a:ext>
              </a:extLst>
            </p:cNvPr>
            <p:cNvSpPr txBox="1"/>
            <p:nvPr/>
          </p:nvSpPr>
          <p:spPr>
            <a:xfrm>
              <a:off x="1059254" y="711697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0E9C66-D3EC-4673-994A-FB6D9E9AEBC1}"/>
                </a:ext>
              </a:extLst>
            </p:cNvPr>
            <p:cNvSpPr txBox="1"/>
            <p:nvPr/>
          </p:nvSpPr>
          <p:spPr>
            <a:xfrm>
              <a:off x="3542912" y="711697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77C8F8-D454-400D-85FF-600191E75237}"/>
                </a:ext>
              </a:extLst>
            </p:cNvPr>
            <p:cNvSpPr txBox="1"/>
            <p:nvPr/>
          </p:nvSpPr>
          <p:spPr>
            <a:xfrm>
              <a:off x="6026569" y="711697"/>
              <a:ext cx="795411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zh-CN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15B5A2-A05A-48F0-BA3F-2C6D8E2C8196}"/>
                </a:ext>
              </a:extLst>
            </p:cNvPr>
            <p:cNvSpPr txBox="1"/>
            <p:nvPr/>
          </p:nvSpPr>
          <p:spPr>
            <a:xfrm>
              <a:off x="8510227" y="711697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946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0B05C3-B554-4A5F-89E3-C0840FB1CA0B}"/>
              </a:ext>
            </a:extLst>
          </p:cNvPr>
          <p:cNvGrpSpPr/>
          <p:nvPr/>
        </p:nvGrpSpPr>
        <p:grpSpPr>
          <a:xfrm>
            <a:off x="6515678" y="8139867"/>
            <a:ext cx="7329891" cy="3102311"/>
            <a:chOff x="1811915" y="769104"/>
            <a:chExt cx="7329891" cy="3102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E98F0E-E0DA-4B82-8606-EA2ED23AF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7"/>
            <a:stretch/>
          </p:blipFill>
          <p:spPr>
            <a:xfrm>
              <a:off x="1811915" y="1015808"/>
              <a:ext cx="3609912" cy="27935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DAB7CB-6918-4671-BFB4-79E4A6F32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039"/>
            <a:stretch/>
          </p:blipFill>
          <p:spPr>
            <a:xfrm>
              <a:off x="5531894" y="953770"/>
              <a:ext cx="3609912" cy="291764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3D1599-FE3D-4788-9847-88C5D0139F43}"/>
                </a:ext>
              </a:extLst>
            </p:cNvPr>
            <p:cNvSpPr txBox="1"/>
            <p:nvPr/>
          </p:nvSpPr>
          <p:spPr>
            <a:xfrm>
              <a:off x="1811915" y="769104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8A7A96-BDC0-4AFF-9ACF-5963D80376CB}"/>
                </a:ext>
              </a:extLst>
            </p:cNvPr>
            <p:cNvSpPr txBox="1"/>
            <p:nvPr/>
          </p:nvSpPr>
          <p:spPr>
            <a:xfrm>
              <a:off x="5421827" y="831142"/>
              <a:ext cx="825867" cy="72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27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97B7D7C0-6095-49A1-ABD6-C98573EDE822}"/>
              </a:ext>
            </a:extLst>
          </p:cNvPr>
          <p:cNvGrpSpPr/>
          <p:nvPr/>
        </p:nvGrpSpPr>
        <p:grpSpPr>
          <a:xfrm>
            <a:off x="5392958" y="7431023"/>
            <a:ext cx="5522154" cy="6493101"/>
            <a:chOff x="689196" y="60260"/>
            <a:chExt cx="5522154" cy="6493101"/>
          </a:xfrm>
        </p:grpSpPr>
        <p:pic>
          <p:nvPicPr>
            <p:cNvPr id="7" name="Picture 6" descr="A picture containing indoor, different, group, arranged&#10;&#10;Description automatically generated">
              <a:extLst>
                <a:ext uri="{FF2B5EF4-FFF2-40B4-BE49-F238E27FC236}">
                  <a16:creationId xmlns:a16="http://schemas.microsoft.com/office/drawing/2014/main" id="{2565AC47-8AB9-497A-88B2-5E33A8B45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408" y="782046"/>
              <a:ext cx="2360942" cy="209233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A picture containing row, lined, several, sale&#10;&#10;Description automatically generated">
              <a:extLst>
                <a:ext uri="{FF2B5EF4-FFF2-40B4-BE49-F238E27FC236}">
                  <a16:creationId xmlns:a16="http://schemas.microsoft.com/office/drawing/2014/main" id="{1C653676-ED90-4453-B53C-2BAEC7355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96" y="5514264"/>
              <a:ext cx="2360942" cy="103909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9500B6-4FE8-45D8-8D73-96F890E90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575" y="1819070"/>
              <a:ext cx="4633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4C510FA-F4AF-49E4-A0F2-2CE32C13742F}"/>
                </a:ext>
              </a:extLst>
            </p:cNvPr>
            <p:cNvCxnSpPr>
              <a:cxnSpLocks/>
            </p:cNvCxnSpPr>
            <p:nvPr/>
          </p:nvCxnSpPr>
          <p:spPr>
            <a:xfrm>
              <a:off x="3120353" y="5490984"/>
              <a:ext cx="5174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5FE6A9-E119-4F1D-87A8-1BA32F264522}"/>
                </a:ext>
              </a:extLst>
            </p:cNvPr>
            <p:cNvGrpSpPr/>
            <p:nvPr/>
          </p:nvGrpSpPr>
          <p:grpSpPr>
            <a:xfrm>
              <a:off x="3723408" y="3429000"/>
              <a:ext cx="2360942" cy="3124361"/>
              <a:chOff x="6749192" y="841352"/>
              <a:chExt cx="2360942" cy="3124361"/>
            </a:xfrm>
          </p:grpSpPr>
          <p:pic>
            <p:nvPicPr>
              <p:cNvPr id="9" name="Picture 8" descr="A picture containing indoor, different, arranged, set&#10;&#10;Description automatically generated">
                <a:extLst>
                  <a:ext uri="{FF2B5EF4-FFF2-40B4-BE49-F238E27FC236}">
                    <a16:creationId xmlns:a16="http://schemas.microsoft.com/office/drawing/2014/main" id="{03EC6DE7-E5FF-4E50-96E8-2BB2F011C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9192" y="841352"/>
                <a:ext cx="2360942" cy="3124361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4C24B54-EB7C-44F7-BC9A-465C496EBE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2237" y="1574800"/>
                <a:ext cx="0" cy="2915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B6115E2-B467-4122-A997-46C4F3F29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03787" y="1621571"/>
                <a:ext cx="0" cy="2447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52E434-C2A6-4751-A206-EB8037C3B3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16537" y="1503242"/>
                <a:ext cx="0" cy="2447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BCD5333-5057-4D0E-864E-551F375541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137" y="841352"/>
                <a:ext cx="0" cy="2447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AF402B4-E680-4248-91B0-7B2CE1CAF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03787" y="898502"/>
                <a:ext cx="0" cy="2447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90D666F-BFB3-443F-B11E-3EB59D0BB0FA}"/>
                </a:ext>
              </a:extLst>
            </p:cNvPr>
            <p:cNvGrpSpPr/>
            <p:nvPr/>
          </p:nvGrpSpPr>
          <p:grpSpPr>
            <a:xfrm>
              <a:off x="689196" y="60260"/>
              <a:ext cx="2349787" cy="2814118"/>
              <a:chOff x="700846" y="1144526"/>
              <a:chExt cx="2349787" cy="28141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0BF8BA8-F5E1-4BE6-ACE3-CEECBD4CF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0846" y="1144526"/>
                <a:ext cx="2349787" cy="2814118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C719E2-0351-42B4-9CA5-A8DAFF5D75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0221" y="1983678"/>
                <a:ext cx="0" cy="2915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4548A98-09B8-43D7-BC4A-2B2F04E99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2021" y="1914122"/>
                <a:ext cx="0" cy="2915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CC160C3-C4D4-46B4-9F06-6BD02B22B0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671" y="2059878"/>
                <a:ext cx="0" cy="2915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654F5C1-2FDA-4319-B0BC-204B83B39D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3221" y="1463566"/>
                <a:ext cx="0" cy="10065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C4853B4-7EBC-47DF-AF67-FA505256C4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3521" y="1285472"/>
                <a:ext cx="0" cy="698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7622622E-3814-46B2-971B-C78F4253D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274" y="1828212"/>
              <a:ext cx="33076" cy="3686052"/>
            </a:xfrm>
            <a:prstGeom prst="bentConnector4">
              <a:avLst>
                <a:gd name="adj1" fmla="val -1651451"/>
                <a:gd name="adj2" fmla="val 99965"/>
              </a:avLst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8555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</TotalTime>
  <Words>97</Words>
  <Application>Microsoft Office PowerPoint</Application>
  <PresentationFormat>Custom</PresentationFormat>
  <Paragraphs>21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Yantao Xia</dc:creator>
  <cp:lastModifiedBy>Yantao Xia</cp:lastModifiedBy>
  <cp:revision>1</cp:revision>
  <dcterms:created xsi:type="dcterms:W3CDTF">2022-01-22T06:02:13Z</dcterms:created>
  <dcterms:modified xsi:type="dcterms:W3CDTF">2022-05-06T07:21:28Z</dcterms:modified>
</cp:coreProperties>
</file>